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7.jpg"/><Relationship Id="rId4" Type="http://schemas.openxmlformats.org/officeDocument/2006/relationships/image" Target="../media/image62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jpg"/><Relationship Id="rId12" Type="http://schemas.openxmlformats.org/officeDocument/2006/relationships/image" Target="../media/image80.jpg"/><Relationship Id="rId13" Type="http://schemas.openxmlformats.org/officeDocument/2006/relationships/image" Target="../media/image81.jpg"/><Relationship Id="rId14" Type="http://schemas.openxmlformats.org/officeDocument/2006/relationships/image" Target="../media/image82.jpg"/><Relationship Id="rId15" Type="http://schemas.openxmlformats.org/officeDocument/2006/relationships/image" Target="../media/image83.jpg"/><Relationship Id="rId16" Type="http://schemas.openxmlformats.org/officeDocument/2006/relationships/image" Target="../media/image84.jpg"/><Relationship Id="rId17" Type="http://schemas.openxmlformats.org/officeDocument/2006/relationships/image" Target="../media/image6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70.png"/><Relationship Id="rId8" Type="http://schemas.openxmlformats.org/officeDocument/2006/relationships/image" Target="../media/image6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Relationship Id="rId3" Type="http://schemas.openxmlformats.org/officeDocument/2006/relationships/image" Target="../media/image62.png"/><Relationship Id="rId4" Type="http://schemas.openxmlformats.org/officeDocument/2006/relationships/image" Target="../media/image9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jp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jp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png"/><Relationship Id="rId3" Type="http://schemas.openxmlformats.org/officeDocument/2006/relationships/image" Target="../media/image100.png"/><Relationship Id="rId4" Type="http://schemas.openxmlformats.org/officeDocument/2006/relationships/image" Target="../media/image111.jpg"/><Relationship Id="rId5" Type="http://schemas.openxmlformats.org/officeDocument/2006/relationships/image" Target="../media/image11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3" Type="http://schemas.openxmlformats.org/officeDocument/2006/relationships/image" Target="../media/image100.png"/><Relationship Id="rId4" Type="http://schemas.openxmlformats.org/officeDocument/2006/relationships/image" Target="../media/image118.jpg"/><Relationship Id="rId5" Type="http://schemas.openxmlformats.org/officeDocument/2006/relationships/image" Target="../media/image11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jpg"/><Relationship Id="rId6" Type="http://schemas.openxmlformats.org/officeDocument/2006/relationships/image" Target="../media/image12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126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24" Type="http://schemas.openxmlformats.org/officeDocument/2006/relationships/image" Target="../media/image150.png"/><Relationship Id="rId25" Type="http://schemas.openxmlformats.org/officeDocument/2006/relationships/image" Target="../media/image151.png"/><Relationship Id="rId26" Type="http://schemas.openxmlformats.org/officeDocument/2006/relationships/image" Target="../media/image152.png"/><Relationship Id="rId27" Type="http://schemas.openxmlformats.org/officeDocument/2006/relationships/image" Target="../media/image153.png"/><Relationship Id="rId28" Type="http://schemas.openxmlformats.org/officeDocument/2006/relationships/image" Target="../media/image154.png"/><Relationship Id="rId29" Type="http://schemas.openxmlformats.org/officeDocument/2006/relationships/image" Target="../media/image155.png"/><Relationship Id="rId30" Type="http://schemas.openxmlformats.org/officeDocument/2006/relationships/image" Target="../media/image156.png"/><Relationship Id="rId31" Type="http://schemas.openxmlformats.org/officeDocument/2006/relationships/image" Target="../media/image157.png"/><Relationship Id="rId32" Type="http://schemas.openxmlformats.org/officeDocument/2006/relationships/image" Target="../media/image158.png"/><Relationship Id="rId33" Type="http://schemas.openxmlformats.org/officeDocument/2006/relationships/image" Target="../media/image159.png"/><Relationship Id="rId34" Type="http://schemas.openxmlformats.org/officeDocument/2006/relationships/image" Target="../media/image160.png"/><Relationship Id="rId35" Type="http://schemas.openxmlformats.org/officeDocument/2006/relationships/image" Target="../media/image161.png"/><Relationship Id="rId36" Type="http://schemas.openxmlformats.org/officeDocument/2006/relationships/image" Target="../media/image162.png"/><Relationship Id="rId37" Type="http://schemas.openxmlformats.org/officeDocument/2006/relationships/image" Target="../media/image163.png"/><Relationship Id="rId38" Type="http://schemas.openxmlformats.org/officeDocument/2006/relationships/image" Target="../media/image164.png"/><Relationship Id="rId39" Type="http://schemas.openxmlformats.org/officeDocument/2006/relationships/image" Target="../media/image165.png"/><Relationship Id="rId40" Type="http://schemas.openxmlformats.org/officeDocument/2006/relationships/image" Target="../media/image166.png"/><Relationship Id="rId41" Type="http://schemas.openxmlformats.org/officeDocument/2006/relationships/image" Target="../media/image167.png"/><Relationship Id="rId42" Type="http://schemas.openxmlformats.org/officeDocument/2006/relationships/image" Target="../media/image168.png"/><Relationship Id="rId43" Type="http://schemas.openxmlformats.org/officeDocument/2006/relationships/image" Target="../media/image169.png"/><Relationship Id="rId44" Type="http://schemas.openxmlformats.org/officeDocument/2006/relationships/image" Target="../media/image170.png"/><Relationship Id="rId45" Type="http://schemas.openxmlformats.org/officeDocument/2006/relationships/image" Target="../media/image171.png"/><Relationship Id="rId46" Type="http://schemas.openxmlformats.org/officeDocument/2006/relationships/image" Target="../media/image172.png"/><Relationship Id="rId47" Type="http://schemas.openxmlformats.org/officeDocument/2006/relationships/image" Target="../media/image173.png"/><Relationship Id="rId48" Type="http://schemas.openxmlformats.org/officeDocument/2006/relationships/image" Target="../media/image174.png"/><Relationship Id="rId49" Type="http://schemas.openxmlformats.org/officeDocument/2006/relationships/image" Target="../media/image17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6.jp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2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jp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28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jpg"/><Relationship Id="rId6" Type="http://schemas.openxmlformats.org/officeDocument/2006/relationships/image" Target="../media/image264.png"/><Relationship Id="rId7" Type="http://schemas.openxmlformats.org/officeDocument/2006/relationships/image" Target="../media/image26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6.png"/><Relationship Id="rId3" Type="http://schemas.openxmlformats.org/officeDocument/2006/relationships/image" Target="../media/image258.png"/><Relationship Id="rId4" Type="http://schemas.openxmlformats.org/officeDocument/2006/relationships/image" Target="../media/image267.jpg"/><Relationship Id="rId5" Type="http://schemas.openxmlformats.org/officeDocument/2006/relationships/image" Target="../media/image26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58.png"/><Relationship Id="rId5" Type="http://schemas.openxmlformats.org/officeDocument/2006/relationships/image" Target="../media/image271.png"/><Relationship Id="rId6" Type="http://schemas.openxmlformats.org/officeDocument/2006/relationships/image" Target="../media/image272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3.jp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7.jpg"/><Relationship Id="rId3" Type="http://schemas.openxmlformats.org/officeDocument/2006/relationships/image" Target="../media/image274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g"/><Relationship Id="rId6" Type="http://schemas.openxmlformats.org/officeDocument/2006/relationships/image" Target="../media/image49.jp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jpg"/><Relationship Id="rId16" Type="http://schemas.openxmlformats.org/officeDocument/2006/relationships/image" Target="../media/image5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031" y="1878242"/>
              <a:ext cx="8053423" cy="170598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496914" y="1378353"/>
              <a:ext cx="1532255" cy="145415"/>
            </a:xfrm>
            <a:custGeom>
              <a:avLst/>
              <a:gdLst/>
              <a:ahLst/>
              <a:cxnLst/>
              <a:rect l="l" t="t" r="r" b="b"/>
              <a:pathLst>
                <a:path w="1532255" h="145415">
                  <a:moveTo>
                    <a:pt x="45505" y="1927"/>
                  </a:moveTo>
                  <a:lnTo>
                    <a:pt x="0" y="1927"/>
                  </a:lnTo>
                  <a:lnTo>
                    <a:pt x="0" y="142917"/>
                  </a:lnTo>
                  <a:lnTo>
                    <a:pt x="12873" y="142917"/>
                  </a:lnTo>
                  <a:lnTo>
                    <a:pt x="12873" y="89013"/>
                  </a:lnTo>
                  <a:lnTo>
                    <a:pt x="9913" y="89013"/>
                  </a:lnTo>
                  <a:lnTo>
                    <a:pt x="9913" y="77448"/>
                  </a:lnTo>
                  <a:lnTo>
                    <a:pt x="12873" y="77448"/>
                  </a:lnTo>
                  <a:lnTo>
                    <a:pt x="12873" y="13493"/>
                  </a:lnTo>
                  <a:lnTo>
                    <a:pt x="79240" y="13493"/>
                  </a:lnTo>
                  <a:lnTo>
                    <a:pt x="52699" y="2289"/>
                  </a:lnTo>
                  <a:lnTo>
                    <a:pt x="45505" y="1927"/>
                  </a:lnTo>
                  <a:close/>
                </a:path>
                <a:path w="1532255" h="145415">
                  <a:moveTo>
                    <a:pt x="12873" y="77448"/>
                  </a:moveTo>
                  <a:lnTo>
                    <a:pt x="9913" y="77448"/>
                  </a:lnTo>
                  <a:lnTo>
                    <a:pt x="9913" y="89013"/>
                  </a:lnTo>
                  <a:lnTo>
                    <a:pt x="12873" y="89013"/>
                  </a:lnTo>
                  <a:lnTo>
                    <a:pt x="12873" y="77448"/>
                  </a:lnTo>
                  <a:close/>
                </a:path>
                <a:path w="1532255" h="145415">
                  <a:moveTo>
                    <a:pt x="79240" y="13493"/>
                  </a:moveTo>
                  <a:lnTo>
                    <a:pt x="52641" y="13493"/>
                  </a:lnTo>
                  <a:lnTo>
                    <a:pt x="58814" y="14870"/>
                  </a:lnTo>
                  <a:lnTo>
                    <a:pt x="68590" y="20377"/>
                  </a:lnTo>
                  <a:lnTo>
                    <a:pt x="72238" y="24163"/>
                  </a:lnTo>
                  <a:lnTo>
                    <a:pt x="74625" y="28982"/>
                  </a:lnTo>
                  <a:lnTo>
                    <a:pt x="77057" y="33801"/>
                  </a:lnTo>
                  <a:lnTo>
                    <a:pt x="78274" y="39286"/>
                  </a:lnTo>
                  <a:lnTo>
                    <a:pt x="78274" y="51586"/>
                  </a:lnTo>
                  <a:lnTo>
                    <a:pt x="77057" y="57070"/>
                  </a:lnTo>
                  <a:lnTo>
                    <a:pt x="74625" y="61889"/>
                  </a:lnTo>
                  <a:lnTo>
                    <a:pt x="72238" y="66708"/>
                  </a:lnTo>
                  <a:lnTo>
                    <a:pt x="68613" y="70517"/>
                  </a:lnTo>
                  <a:lnTo>
                    <a:pt x="58883" y="76071"/>
                  </a:lnTo>
                  <a:lnTo>
                    <a:pt x="52756" y="77448"/>
                  </a:lnTo>
                  <a:lnTo>
                    <a:pt x="12873" y="77448"/>
                  </a:lnTo>
                  <a:lnTo>
                    <a:pt x="12873" y="89013"/>
                  </a:lnTo>
                  <a:lnTo>
                    <a:pt x="45711" y="89013"/>
                  </a:lnTo>
                  <a:lnTo>
                    <a:pt x="52875" y="88656"/>
                  </a:lnTo>
                  <a:lnTo>
                    <a:pt x="89243" y="61063"/>
                  </a:lnTo>
                  <a:lnTo>
                    <a:pt x="90941" y="53651"/>
                  </a:lnTo>
                  <a:lnTo>
                    <a:pt x="90941" y="37220"/>
                  </a:lnTo>
                  <a:lnTo>
                    <a:pt x="89220" y="29831"/>
                  </a:lnTo>
                  <a:lnTo>
                    <a:pt x="85777" y="23268"/>
                  </a:lnTo>
                  <a:lnTo>
                    <a:pt x="82381" y="16705"/>
                  </a:lnTo>
                  <a:lnTo>
                    <a:pt x="79240" y="13493"/>
                  </a:lnTo>
                  <a:close/>
                </a:path>
                <a:path w="1532255" h="145415">
                  <a:moveTo>
                    <a:pt x="192195" y="1927"/>
                  </a:moveTo>
                  <a:lnTo>
                    <a:pt x="179321" y="1927"/>
                  </a:lnTo>
                  <a:lnTo>
                    <a:pt x="179321" y="142917"/>
                  </a:lnTo>
                  <a:lnTo>
                    <a:pt x="192195" y="142917"/>
                  </a:lnTo>
                  <a:lnTo>
                    <a:pt x="192195" y="1927"/>
                  </a:lnTo>
                  <a:close/>
                </a:path>
                <a:path w="1532255" h="145415">
                  <a:moveTo>
                    <a:pt x="336854" y="13493"/>
                  </a:moveTo>
                  <a:lnTo>
                    <a:pt x="323980" y="13493"/>
                  </a:lnTo>
                  <a:lnTo>
                    <a:pt x="323980" y="142917"/>
                  </a:lnTo>
                  <a:lnTo>
                    <a:pt x="336854" y="142917"/>
                  </a:lnTo>
                  <a:lnTo>
                    <a:pt x="336854" y="13493"/>
                  </a:lnTo>
                  <a:close/>
                </a:path>
                <a:path w="1532255" h="145415">
                  <a:moveTo>
                    <a:pt x="381533" y="1927"/>
                  </a:moveTo>
                  <a:lnTo>
                    <a:pt x="279301" y="1927"/>
                  </a:lnTo>
                  <a:lnTo>
                    <a:pt x="279301" y="13493"/>
                  </a:lnTo>
                  <a:lnTo>
                    <a:pt x="381533" y="13493"/>
                  </a:lnTo>
                  <a:lnTo>
                    <a:pt x="381533" y="1927"/>
                  </a:lnTo>
                  <a:close/>
                </a:path>
                <a:path w="1532255" h="145415">
                  <a:moveTo>
                    <a:pt x="524924" y="0"/>
                  </a:moveTo>
                  <a:lnTo>
                    <a:pt x="517397" y="0"/>
                  </a:lnTo>
                  <a:lnTo>
                    <a:pt x="508766" y="559"/>
                  </a:lnTo>
                  <a:lnTo>
                    <a:pt x="473579" y="19671"/>
                  </a:lnTo>
                  <a:lnTo>
                    <a:pt x="456957" y="61738"/>
                  </a:lnTo>
                  <a:lnTo>
                    <a:pt x="456471" y="72422"/>
                  </a:lnTo>
                  <a:lnTo>
                    <a:pt x="456957" y="83106"/>
                  </a:lnTo>
                  <a:lnTo>
                    <a:pt x="473579" y="125190"/>
                  </a:lnTo>
                  <a:lnTo>
                    <a:pt x="508766" y="144289"/>
                  </a:lnTo>
                  <a:lnTo>
                    <a:pt x="517397" y="144845"/>
                  </a:lnTo>
                  <a:lnTo>
                    <a:pt x="524924" y="144845"/>
                  </a:lnTo>
                  <a:lnTo>
                    <a:pt x="531831" y="143674"/>
                  </a:lnTo>
                  <a:lnTo>
                    <a:pt x="544406" y="138993"/>
                  </a:lnTo>
                  <a:lnTo>
                    <a:pt x="549960" y="135734"/>
                  </a:lnTo>
                  <a:lnTo>
                    <a:pt x="553428" y="132728"/>
                  </a:lnTo>
                  <a:lnTo>
                    <a:pt x="508493" y="132728"/>
                  </a:lnTo>
                  <a:lnTo>
                    <a:pt x="500370" y="130433"/>
                  </a:lnTo>
                  <a:lnTo>
                    <a:pt x="472611" y="98367"/>
                  </a:lnTo>
                  <a:lnTo>
                    <a:pt x="468932" y="72422"/>
                  </a:lnTo>
                  <a:lnTo>
                    <a:pt x="469340" y="63059"/>
                  </a:lnTo>
                  <a:lnTo>
                    <a:pt x="487825" y="22954"/>
                  </a:lnTo>
                  <a:lnTo>
                    <a:pt x="508493" y="12116"/>
                  </a:lnTo>
                  <a:lnTo>
                    <a:pt x="553443" y="12116"/>
                  </a:lnTo>
                  <a:lnTo>
                    <a:pt x="549960" y="9064"/>
                  </a:lnTo>
                  <a:lnTo>
                    <a:pt x="544406" y="5805"/>
                  </a:lnTo>
                  <a:lnTo>
                    <a:pt x="531831" y="1170"/>
                  </a:lnTo>
                  <a:lnTo>
                    <a:pt x="524924" y="0"/>
                  </a:lnTo>
                  <a:close/>
                </a:path>
                <a:path w="1532255" h="145415">
                  <a:moveTo>
                    <a:pt x="573228" y="98858"/>
                  </a:moveTo>
                  <a:lnTo>
                    <a:pt x="560286" y="98858"/>
                  </a:lnTo>
                  <a:lnTo>
                    <a:pt x="559322" y="103677"/>
                  </a:lnTo>
                  <a:lnTo>
                    <a:pt x="557578" y="108151"/>
                  </a:lnTo>
                  <a:lnTo>
                    <a:pt x="555054" y="112282"/>
                  </a:lnTo>
                  <a:lnTo>
                    <a:pt x="552576" y="116412"/>
                  </a:lnTo>
                  <a:lnTo>
                    <a:pt x="549455" y="120015"/>
                  </a:lnTo>
                  <a:lnTo>
                    <a:pt x="522950" y="132728"/>
                  </a:lnTo>
                  <a:lnTo>
                    <a:pt x="553428" y="132728"/>
                  </a:lnTo>
                  <a:lnTo>
                    <a:pt x="559643" y="127381"/>
                  </a:lnTo>
                  <a:lnTo>
                    <a:pt x="563636" y="122517"/>
                  </a:lnTo>
                  <a:lnTo>
                    <a:pt x="569924" y="111364"/>
                  </a:lnTo>
                  <a:lnTo>
                    <a:pt x="572081" y="105329"/>
                  </a:lnTo>
                  <a:lnTo>
                    <a:pt x="573228" y="98858"/>
                  </a:lnTo>
                  <a:close/>
                </a:path>
                <a:path w="1532255" h="145415">
                  <a:moveTo>
                    <a:pt x="553443" y="12116"/>
                  </a:moveTo>
                  <a:lnTo>
                    <a:pt x="522950" y="12116"/>
                  </a:lnTo>
                  <a:lnTo>
                    <a:pt x="528113" y="12965"/>
                  </a:lnTo>
                  <a:lnTo>
                    <a:pt x="537660" y="16361"/>
                  </a:lnTo>
                  <a:lnTo>
                    <a:pt x="541928" y="18748"/>
                  </a:lnTo>
                  <a:lnTo>
                    <a:pt x="549455" y="24898"/>
                  </a:lnTo>
                  <a:lnTo>
                    <a:pt x="552576" y="28500"/>
                  </a:lnTo>
                  <a:lnTo>
                    <a:pt x="555054" y="32631"/>
                  </a:lnTo>
                  <a:lnTo>
                    <a:pt x="557578" y="36716"/>
                  </a:lnTo>
                  <a:lnTo>
                    <a:pt x="559322" y="41167"/>
                  </a:lnTo>
                  <a:lnTo>
                    <a:pt x="560286" y="45986"/>
                  </a:lnTo>
                  <a:lnTo>
                    <a:pt x="573228" y="45986"/>
                  </a:lnTo>
                  <a:lnTo>
                    <a:pt x="572081" y="39469"/>
                  </a:lnTo>
                  <a:lnTo>
                    <a:pt x="569924" y="33434"/>
                  </a:lnTo>
                  <a:lnTo>
                    <a:pt x="566631" y="27657"/>
                  </a:lnTo>
                  <a:lnTo>
                    <a:pt x="563636" y="22327"/>
                  </a:lnTo>
                  <a:lnTo>
                    <a:pt x="559643" y="17463"/>
                  </a:lnTo>
                  <a:lnTo>
                    <a:pt x="554779" y="13286"/>
                  </a:lnTo>
                  <a:lnTo>
                    <a:pt x="553443" y="12116"/>
                  </a:lnTo>
                  <a:close/>
                </a:path>
                <a:path w="1532255" h="145415">
                  <a:moveTo>
                    <a:pt x="674499" y="1927"/>
                  </a:moveTo>
                  <a:lnTo>
                    <a:pt x="661626" y="1927"/>
                  </a:lnTo>
                  <a:lnTo>
                    <a:pt x="661626" y="142917"/>
                  </a:lnTo>
                  <a:lnTo>
                    <a:pt x="674499" y="142917"/>
                  </a:lnTo>
                  <a:lnTo>
                    <a:pt x="674499" y="78136"/>
                  </a:lnTo>
                  <a:lnTo>
                    <a:pt x="767368" y="78136"/>
                  </a:lnTo>
                  <a:lnTo>
                    <a:pt x="767368" y="66570"/>
                  </a:lnTo>
                  <a:lnTo>
                    <a:pt x="674499" y="66570"/>
                  </a:lnTo>
                  <a:lnTo>
                    <a:pt x="674499" y="1927"/>
                  </a:lnTo>
                  <a:close/>
                </a:path>
                <a:path w="1532255" h="145415">
                  <a:moveTo>
                    <a:pt x="767368" y="78136"/>
                  </a:moveTo>
                  <a:lnTo>
                    <a:pt x="754495" y="78136"/>
                  </a:lnTo>
                  <a:lnTo>
                    <a:pt x="754495" y="142917"/>
                  </a:lnTo>
                  <a:lnTo>
                    <a:pt x="767368" y="142917"/>
                  </a:lnTo>
                  <a:lnTo>
                    <a:pt x="767368" y="78136"/>
                  </a:lnTo>
                  <a:close/>
                </a:path>
                <a:path w="1532255" h="145415">
                  <a:moveTo>
                    <a:pt x="767368" y="1927"/>
                  </a:moveTo>
                  <a:lnTo>
                    <a:pt x="754495" y="1927"/>
                  </a:lnTo>
                  <a:lnTo>
                    <a:pt x="754495" y="66570"/>
                  </a:lnTo>
                  <a:lnTo>
                    <a:pt x="767368" y="66570"/>
                  </a:lnTo>
                  <a:lnTo>
                    <a:pt x="767368" y="1927"/>
                  </a:lnTo>
                  <a:close/>
                </a:path>
                <a:path w="1532255" h="145415">
                  <a:moveTo>
                    <a:pt x="906692" y="1927"/>
                  </a:moveTo>
                  <a:lnTo>
                    <a:pt x="862908" y="1927"/>
                  </a:lnTo>
                  <a:lnTo>
                    <a:pt x="862908" y="142917"/>
                  </a:lnTo>
                  <a:lnTo>
                    <a:pt x="904214" y="142917"/>
                  </a:lnTo>
                  <a:lnTo>
                    <a:pt x="914420" y="142388"/>
                  </a:lnTo>
                  <a:lnTo>
                    <a:pt x="923834" y="140800"/>
                  </a:lnTo>
                  <a:lnTo>
                    <a:pt x="932456" y="138154"/>
                  </a:lnTo>
                  <a:lnTo>
                    <a:pt x="940287" y="134449"/>
                  </a:lnTo>
                  <a:lnTo>
                    <a:pt x="944921" y="131351"/>
                  </a:lnTo>
                  <a:lnTo>
                    <a:pt x="875782" y="131351"/>
                  </a:lnTo>
                  <a:lnTo>
                    <a:pt x="875782" y="13493"/>
                  </a:lnTo>
                  <a:lnTo>
                    <a:pt x="945789" y="13493"/>
                  </a:lnTo>
                  <a:lnTo>
                    <a:pt x="941182" y="10326"/>
                  </a:lnTo>
                  <a:lnTo>
                    <a:pt x="933657" y="6651"/>
                  </a:lnTo>
                  <a:lnTo>
                    <a:pt x="925400" y="4027"/>
                  </a:lnTo>
                  <a:lnTo>
                    <a:pt x="916412" y="2452"/>
                  </a:lnTo>
                  <a:lnTo>
                    <a:pt x="906692" y="1927"/>
                  </a:lnTo>
                  <a:close/>
                </a:path>
                <a:path w="1532255" h="145415">
                  <a:moveTo>
                    <a:pt x="945789" y="13493"/>
                  </a:moveTo>
                  <a:lnTo>
                    <a:pt x="905935" y="13493"/>
                  </a:lnTo>
                  <a:lnTo>
                    <a:pt x="914161" y="13932"/>
                  </a:lnTo>
                  <a:lnTo>
                    <a:pt x="921700" y="15248"/>
                  </a:lnTo>
                  <a:lnTo>
                    <a:pt x="952335" y="40686"/>
                  </a:lnTo>
                  <a:lnTo>
                    <a:pt x="958393" y="72078"/>
                  </a:lnTo>
                  <a:lnTo>
                    <a:pt x="958010" y="80950"/>
                  </a:lnTo>
                  <a:lnTo>
                    <a:pt x="939629" y="120229"/>
                  </a:lnTo>
                  <a:lnTo>
                    <a:pt x="903456" y="131351"/>
                  </a:lnTo>
                  <a:lnTo>
                    <a:pt x="944921" y="131351"/>
                  </a:lnTo>
                  <a:lnTo>
                    <a:pt x="968891" y="92679"/>
                  </a:lnTo>
                  <a:lnTo>
                    <a:pt x="970853" y="72078"/>
                  </a:lnTo>
                  <a:lnTo>
                    <a:pt x="970376" y="61489"/>
                  </a:lnTo>
                  <a:lnTo>
                    <a:pt x="953847" y="20515"/>
                  </a:lnTo>
                  <a:lnTo>
                    <a:pt x="947955" y="14981"/>
                  </a:lnTo>
                  <a:lnTo>
                    <a:pt x="945789" y="13493"/>
                  </a:lnTo>
                  <a:close/>
                </a:path>
                <a:path w="1532255" h="145415">
                  <a:moveTo>
                    <a:pt x="1142000" y="1927"/>
                  </a:moveTo>
                  <a:lnTo>
                    <a:pt x="1060215" y="1927"/>
                  </a:lnTo>
                  <a:lnTo>
                    <a:pt x="1060215" y="142917"/>
                  </a:lnTo>
                  <a:lnTo>
                    <a:pt x="1143377" y="142917"/>
                  </a:lnTo>
                  <a:lnTo>
                    <a:pt x="1143377" y="131351"/>
                  </a:lnTo>
                  <a:lnTo>
                    <a:pt x="1073088" y="131351"/>
                  </a:lnTo>
                  <a:lnTo>
                    <a:pt x="1073088" y="78136"/>
                  </a:lnTo>
                  <a:lnTo>
                    <a:pt x="1137663" y="78136"/>
                  </a:lnTo>
                  <a:lnTo>
                    <a:pt x="1137663" y="66570"/>
                  </a:lnTo>
                  <a:lnTo>
                    <a:pt x="1073088" y="66570"/>
                  </a:lnTo>
                  <a:lnTo>
                    <a:pt x="1073088" y="13493"/>
                  </a:lnTo>
                  <a:lnTo>
                    <a:pt x="1142000" y="13493"/>
                  </a:lnTo>
                  <a:lnTo>
                    <a:pt x="1142000" y="1927"/>
                  </a:lnTo>
                  <a:close/>
                </a:path>
                <a:path w="1532255" h="145415">
                  <a:moveTo>
                    <a:pt x="1295597" y="0"/>
                  </a:moveTo>
                  <a:lnTo>
                    <a:pt x="1288070" y="0"/>
                  </a:lnTo>
                  <a:lnTo>
                    <a:pt x="1279439" y="559"/>
                  </a:lnTo>
                  <a:lnTo>
                    <a:pt x="1244252" y="19671"/>
                  </a:lnTo>
                  <a:lnTo>
                    <a:pt x="1227631" y="61738"/>
                  </a:lnTo>
                  <a:lnTo>
                    <a:pt x="1227144" y="72422"/>
                  </a:lnTo>
                  <a:lnTo>
                    <a:pt x="1227631" y="83106"/>
                  </a:lnTo>
                  <a:lnTo>
                    <a:pt x="1244252" y="125190"/>
                  </a:lnTo>
                  <a:lnTo>
                    <a:pt x="1279439" y="144289"/>
                  </a:lnTo>
                  <a:lnTo>
                    <a:pt x="1288070" y="144845"/>
                  </a:lnTo>
                  <a:lnTo>
                    <a:pt x="1295597" y="144845"/>
                  </a:lnTo>
                  <a:lnTo>
                    <a:pt x="1302504" y="143674"/>
                  </a:lnTo>
                  <a:lnTo>
                    <a:pt x="1315079" y="138993"/>
                  </a:lnTo>
                  <a:lnTo>
                    <a:pt x="1320633" y="135734"/>
                  </a:lnTo>
                  <a:lnTo>
                    <a:pt x="1324101" y="132728"/>
                  </a:lnTo>
                  <a:lnTo>
                    <a:pt x="1279166" y="132728"/>
                  </a:lnTo>
                  <a:lnTo>
                    <a:pt x="1271043" y="130433"/>
                  </a:lnTo>
                  <a:lnTo>
                    <a:pt x="1243284" y="98367"/>
                  </a:lnTo>
                  <a:lnTo>
                    <a:pt x="1239605" y="72422"/>
                  </a:lnTo>
                  <a:lnTo>
                    <a:pt x="1240014" y="63059"/>
                  </a:lnTo>
                  <a:lnTo>
                    <a:pt x="1258498" y="22954"/>
                  </a:lnTo>
                  <a:lnTo>
                    <a:pt x="1279166" y="12116"/>
                  </a:lnTo>
                  <a:lnTo>
                    <a:pt x="1324116" y="12116"/>
                  </a:lnTo>
                  <a:lnTo>
                    <a:pt x="1320633" y="9064"/>
                  </a:lnTo>
                  <a:lnTo>
                    <a:pt x="1315079" y="5805"/>
                  </a:lnTo>
                  <a:lnTo>
                    <a:pt x="1302504" y="1170"/>
                  </a:lnTo>
                  <a:lnTo>
                    <a:pt x="1295597" y="0"/>
                  </a:lnTo>
                  <a:close/>
                </a:path>
                <a:path w="1532255" h="145415">
                  <a:moveTo>
                    <a:pt x="1343902" y="98858"/>
                  </a:moveTo>
                  <a:lnTo>
                    <a:pt x="1330959" y="98858"/>
                  </a:lnTo>
                  <a:lnTo>
                    <a:pt x="1329995" y="103677"/>
                  </a:lnTo>
                  <a:lnTo>
                    <a:pt x="1328251" y="108151"/>
                  </a:lnTo>
                  <a:lnTo>
                    <a:pt x="1325727" y="112282"/>
                  </a:lnTo>
                  <a:lnTo>
                    <a:pt x="1323249" y="116412"/>
                  </a:lnTo>
                  <a:lnTo>
                    <a:pt x="1320128" y="120015"/>
                  </a:lnTo>
                  <a:lnTo>
                    <a:pt x="1293623" y="132728"/>
                  </a:lnTo>
                  <a:lnTo>
                    <a:pt x="1324101" y="132728"/>
                  </a:lnTo>
                  <a:lnTo>
                    <a:pt x="1330317" y="127381"/>
                  </a:lnTo>
                  <a:lnTo>
                    <a:pt x="1334309" y="122517"/>
                  </a:lnTo>
                  <a:lnTo>
                    <a:pt x="1340597" y="111364"/>
                  </a:lnTo>
                  <a:lnTo>
                    <a:pt x="1342754" y="105329"/>
                  </a:lnTo>
                  <a:lnTo>
                    <a:pt x="1343902" y="98858"/>
                  </a:lnTo>
                  <a:close/>
                </a:path>
                <a:path w="1532255" h="145415">
                  <a:moveTo>
                    <a:pt x="1324116" y="12116"/>
                  </a:moveTo>
                  <a:lnTo>
                    <a:pt x="1293623" y="12116"/>
                  </a:lnTo>
                  <a:lnTo>
                    <a:pt x="1298787" y="12965"/>
                  </a:lnTo>
                  <a:lnTo>
                    <a:pt x="1308333" y="16361"/>
                  </a:lnTo>
                  <a:lnTo>
                    <a:pt x="1312601" y="18748"/>
                  </a:lnTo>
                  <a:lnTo>
                    <a:pt x="1320128" y="24898"/>
                  </a:lnTo>
                  <a:lnTo>
                    <a:pt x="1323249" y="28500"/>
                  </a:lnTo>
                  <a:lnTo>
                    <a:pt x="1325727" y="32631"/>
                  </a:lnTo>
                  <a:lnTo>
                    <a:pt x="1328251" y="36716"/>
                  </a:lnTo>
                  <a:lnTo>
                    <a:pt x="1329995" y="41167"/>
                  </a:lnTo>
                  <a:lnTo>
                    <a:pt x="1330959" y="45986"/>
                  </a:lnTo>
                  <a:lnTo>
                    <a:pt x="1343902" y="45986"/>
                  </a:lnTo>
                  <a:lnTo>
                    <a:pt x="1342754" y="39469"/>
                  </a:lnTo>
                  <a:lnTo>
                    <a:pt x="1340597" y="33434"/>
                  </a:lnTo>
                  <a:lnTo>
                    <a:pt x="1337305" y="27657"/>
                  </a:lnTo>
                  <a:lnTo>
                    <a:pt x="1334309" y="22327"/>
                  </a:lnTo>
                  <a:lnTo>
                    <a:pt x="1330317" y="17463"/>
                  </a:lnTo>
                  <a:lnTo>
                    <a:pt x="1325452" y="13286"/>
                  </a:lnTo>
                  <a:lnTo>
                    <a:pt x="1324116" y="12116"/>
                  </a:lnTo>
                  <a:close/>
                </a:path>
                <a:path w="1532255" h="145415">
                  <a:moveTo>
                    <a:pt x="1445173" y="1927"/>
                  </a:moveTo>
                  <a:lnTo>
                    <a:pt x="1432299" y="1927"/>
                  </a:lnTo>
                  <a:lnTo>
                    <a:pt x="1432299" y="142917"/>
                  </a:lnTo>
                  <a:lnTo>
                    <a:pt x="1445173" y="142917"/>
                  </a:lnTo>
                  <a:lnTo>
                    <a:pt x="1445173" y="97137"/>
                  </a:lnTo>
                  <a:lnTo>
                    <a:pt x="1462370" y="77861"/>
                  </a:lnTo>
                  <a:lnTo>
                    <a:pt x="1445173" y="77861"/>
                  </a:lnTo>
                  <a:lnTo>
                    <a:pt x="1445173" y="1927"/>
                  </a:lnTo>
                  <a:close/>
                </a:path>
                <a:path w="1532255" h="145415">
                  <a:moveTo>
                    <a:pt x="1479032" y="76071"/>
                  </a:moveTo>
                  <a:lnTo>
                    <a:pt x="1463967" y="76071"/>
                  </a:lnTo>
                  <a:lnTo>
                    <a:pt x="1516218" y="142917"/>
                  </a:lnTo>
                  <a:lnTo>
                    <a:pt x="1531914" y="142917"/>
                  </a:lnTo>
                  <a:lnTo>
                    <a:pt x="1479032" y="76071"/>
                  </a:lnTo>
                  <a:close/>
                </a:path>
                <a:path w="1532255" h="145415">
                  <a:moveTo>
                    <a:pt x="1532190" y="1927"/>
                  </a:moveTo>
                  <a:lnTo>
                    <a:pt x="1515255" y="1927"/>
                  </a:lnTo>
                  <a:lnTo>
                    <a:pt x="1446412" y="77861"/>
                  </a:lnTo>
                  <a:lnTo>
                    <a:pt x="1462370" y="77861"/>
                  </a:lnTo>
                  <a:lnTo>
                    <a:pt x="1463967" y="76071"/>
                  </a:lnTo>
                  <a:lnTo>
                    <a:pt x="1479032" y="76071"/>
                  </a:lnTo>
                  <a:lnTo>
                    <a:pt x="1471953" y="67121"/>
                  </a:lnTo>
                  <a:lnTo>
                    <a:pt x="1532190" y="192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8449087" y="565435"/>
              <a:ext cx="1247140" cy="878205"/>
            </a:xfrm>
            <a:custGeom>
              <a:avLst/>
              <a:gdLst/>
              <a:ahLst/>
              <a:cxnLst/>
              <a:rect l="l" t="t" r="r" b="b"/>
              <a:pathLst>
                <a:path w="1247140" h="878205">
                  <a:moveTo>
                    <a:pt x="578675" y="577443"/>
                  </a:moveTo>
                  <a:lnTo>
                    <a:pt x="570763" y="504202"/>
                  </a:lnTo>
                  <a:lnTo>
                    <a:pt x="547065" y="435216"/>
                  </a:lnTo>
                  <a:lnTo>
                    <a:pt x="507860" y="375335"/>
                  </a:lnTo>
                  <a:lnTo>
                    <a:pt x="453453" y="329450"/>
                  </a:lnTo>
                  <a:lnTo>
                    <a:pt x="410146" y="310299"/>
                  </a:lnTo>
                  <a:lnTo>
                    <a:pt x="356196" y="296926"/>
                  </a:lnTo>
                  <a:lnTo>
                    <a:pt x="317296" y="294195"/>
                  </a:lnTo>
                  <a:lnTo>
                    <a:pt x="305142" y="294500"/>
                  </a:lnTo>
                  <a:lnTo>
                    <a:pt x="257124" y="301790"/>
                  </a:lnTo>
                  <a:lnTo>
                    <a:pt x="222478" y="313639"/>
                  </a:lnTo>
                  <a:lnTo>
                    <a:pt x="234632" y="167767"/>
                  </a:lnTo>
                  <a:lnTo>
                    <a:pt x="509371" y="167767"/>
                  </a:lnTo>
                  <a:lnTo>
                    <a:pt x="509371" y="0"/>
                  </a:lnTo>
                  <a:lnTo>
                    <a:pt x="86321" y="0"/>
                  </a:lnTo>
                  <a:lnTo>
                    <a:pt x="42557" y="404825"/>
                  </a:lnTo>
                  <a:lnTo>
                    <a:pt x="156832" y="488708"/>
                  </a:lnTo>
                  <a:lnTo>
                    <a:pt x="170891" y="480568"/>
                  </a:lnTo>
                  <a:lnTo>
                    <a:pt x="185089" y="473202"/>
                  </a:lnTo>
                  <a:lnTo>
                    <a:pt x="228549" y="455955"/>
                  </a:lnTo>
                  <a:lnTo>
                    <a:pt x="272313" y="449795"/>
                  </a:lnTo>
                  <a:lnTo>
                    <a:pt x="296405" y="452081"/>
                  </a:lnTo>
                  <a:lnTo>
                    <a:pt x="339559" y="470319"/>
                  </a:lnTo>
                  <a:lnTo>
                    <a:pt x="374586" y="505879"/>
                  </a:lnTo>
                  <a:lnTo>
                    <a:pt x="392823" y="553288"/>
                  </a:lnTo>
                  <a:lnTo>
                    <a:pt x="395097" y="581088"/>
                  </a:lnTo>
                  <a:lnTo>
                    <a:pt x="394500" y="593788"/>
                  </a:lnTo>
                  <a:lnTo>
                    <a:pt x="385381" y="630936"/>
                  </a:lnTo>
                  <a:lnTo>
                    <a:pt x="359841" y="672274"/>
                  </a:lnTo>
                  <a:lnTo>
                    <a:pt x="322160" y="700227"/>
                  </a:lnTo>
                  <a:lnTo>
                    <a:pt x="275971" y="709955"/>
                  </a:lnTo>
                  <a:lnTo>
                    <a:pt x="255295" y="708139"/>
                  </a:lnTo>
                  <a:lnTo>
                    <a:pt x="217614" y="693547"/>
                  </a:lnTo>
                  <a:lnTo>
                    <a:pt x="186156" y="664819"/>
                  </a:lnTo>
                  <a:lnTo>
                    <a:pt x="165493" y="628357"/>
                  </a:lnTo>
                  <a:lnTo>
                    <a:pt x="159258" y="607834"/>
                  </a:lnTo>
                  <a:lnTo>
                    <a:pt x="0" y="675919"/>
                  </a:lnTo>
                  <a:lnTo>
                    <a:pt x="17932" y="718159"/>
                  </a:lnTo>
                  <a:lnTo>
                    <a:pt x="42557" y="757364"/>
                  </a:lnTo>
                  <a:lnTo>
                    <a:pt x="72644" y="791413"/>
                  </a:lnTo>
                  <a:lnTo>
                    <a:pt x="106984" y="820585"/>
                  </a:lnTo>
                  <a:lnTo>
                    <a:pt x="145275" y="844296"/>
                  </a:lnTo>
                  <a:lnTo>
                    <a:pt x="187223" y="861923"/>
                  </a:lnTo>
                  <a:lnTo>
                    <a:pt x="233108" y="873772"/>
                  </a:lnTo>
                  <a:lnTo>
                    <a:pt x="280835" y="877722"/>
                  </a:lnTo>
                  <a:lnTo>
                    <a:pt x="311302" y="876274"/>
                  </a:lnTo>
                  <a:lnTo>
                    <a:pt x="369036" y="864730"/>
                  </a:lnTo>
                  <a:lnTo>
                    <a:pt x="422757" y="841400"/>
                  </a:lnTo>
                  <a:lnTo>
                    <a:pt x="470166" y="808583"/>
                  </a:lnTo>
                  <a:lnTo>
                    <a:pt x="510133" y="767549"/>
                  </a:lnTo>
                  <a:lnTo>
                    <a:pt x="541743" y="720140"/>
                  </a:lnTo>
                  <a:lnTo>
                    <a:pt x="564997" y="666343"/>
                  </a:lnTo>
                  <a:lnTo>
                    <a:pt x="577151" y="607987"/>
                  </a:lnTo>
                  <a:lnTo>
                    <a:pt x="578675" y="577443"/>
                  </a:lnTo>
                  <a:close/>
                </a:path>
                <a:path w="1247140" h="878205">
                  <a:moveTo>
                    <a:pt x="1246746" y="0"/>
                  </a:moveTo>
                  <a:lnTo>
                    <a:pt x="680237" y="0"/>
                  </a:lnTo>
                  <a:lnTo>
                    <a:pt x="680237" y="167767"/>
                  </a:lnTo>
                  <a:lnTo>
                    <a:pt x="1013333" y="167767"/>
                  </a:lnTo>
                  <a:lnTo>
                    <a:pt x="721575" y="861910"/>
                  </a:lnTo>
                  <a:lnTo>
                    <a:pt x="920940" y="861910"/>
                  </a:lnTo>
                  <a:lnTo>
                    <a:pt x="1246746" y="87528"/>
                  </a:lnTo>
                  <a:lnTo>
                    <a:pt x="1246746" y="0"/>
                  </a:lnTo>
                  <a:close/>
                </a:path>
              </a:pathLst>
            </a:custGeom>
            <a:solidFill>
              <a:srgbClr val="5C713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189" y="3901451"/>
              <a:ext cx="4612275" cy="621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705" y="1929776"/>
            <a:ext cx="7622627" cy="12001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0023" y="0"/>
            <a:ext cx="9684076" cy="113085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6249" y="1257120"/>
            <a:ext cx="2902065" cy="14539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6149" y="4292682"/>
            <a:ext cx="7801411" cy="564693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4467" y="3668302"/>
            <a:ext cx="3792313" cy="3144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994" y="1816692"/>
            <a:ext cx="9720263" cy="4029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0210" y="3704199"/>
            <a:ext cx="3914924" cy="223388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7955" y="2960489"/>
            <a:ext cx="3744880" cy="56866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96043" y="3707191"/>
            <a:ext cx="3884203" cy="239351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03788" y="2965409"/>
            <a:ext cx="3505698" cy="56673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76213" y="2943765"/>
            <a:ext cx="2832072" cy="15908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80689" y="3896915"/>
            <a:ext cx="1955791" cy="15724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78624" y="4850065"/>
            <a:ext cx="1426520" cy="1259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80689" y="6021308"/>
            <a:ext cx="1351410" cy="12592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303452" y="3296217"/>
            <a:ext cx="1503620" cy="26330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062399" y="4017529"/>
            <a:ext cx="1785136" cy="60581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323086" y="5170241"/>
            <a:ext cx="2176872" cy="60343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323110" y="6440112"/>
            <a:ext cx="714313" cy="40769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254513" y="6519546"/>
            <a:ext cx="1263033" cy="29124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452767" y="7110841"/>
            <a:ext cx="1905588" cy="24617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16249" y="1257120"/>
            <a:ext cx="2902065" cy="145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9334" y="3897273"/>
            <a:ext cx="3921390" cy="250451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36962" y="3178565"/>
            <a:ext cx="3731722" cy="194864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95203" y="3151957"/>
            <a:ext cx="2341981" cy="53506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8477" y="3888519"/>
            <a:ext cx="3911250" cy="32865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9487" y="3151957"/>
            <a:ext cx="2678461" cy="53506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9994" y="1816692"/>
            <a:ext cx="9720263" cy="40295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6249" y="1257120"/>
            <a:ext cx="2902065" cy="1453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924" y="1810991"/>
            <a:ext cx="4559609" cy="109224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0829" y="1252371"/>
            <a:ext cx="2889167" cy="1447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4630" y="2283825"/>
            <a:ext cx="13312219" cy="83431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197" y="1816692"/>
            <a:ext cx="4768869" cy="19016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6249" y="1257120"/>
            <a:ext cx="2902065" cy="14539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9716" y="1898221"/>
            <a:ext cx="13337279" cy="86364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314" y="1793927"/>
            <a:ext cx="13936049" cy="52595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825" y="1257120"/>
            <a:ext cx="3285991" cy="14539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211636" y="3352178"/>
            <a:ext cx="7367270" cy="6744970"/>
            <a:chOff x="1211636" y="3352178"/>
            <a:chExt cx="7367270" cy="6744970"/>
          </a:xfrm>
        </p:grpSpPr>
        <p:sp>
          <p:nvSpPr>
            <p:cNvPr id="5" name="object 5" descr=""/>
            <p:cNvSpPr/>
            <p:nvPr/>
          </p:nvSpPr>
          <p:spPr>
            <a:xfrm>
              <a:off x="1211636" y="3352178"/>
              <a:ext cx="7367270" cy="6744970"/>
            </a:xfrm>
            <a:custGeom>
              <a:avLst/>
              <a:gdLst/>
              <a:ahLst/>
              <a:cxnLst/>
              <a:rect l="l" t="t" r="r" b="b"/>
              <a:pathLst>
                <a:path w="7367270" h="6744970">
                  <a:moveTo>
                    <a:pt x="0" y="6744746"/>
                  </a:moveTo>
                  <a:lnTo>
                    <a:pt x="7366717" y="6744746"/>
                  </a:lnTo>
                  <a:lnTo>
                    <a:pt x="7366717" y="0"/>
                  </a:lnTo>
                  <a:lnTo>
                    <a:pt x="0" y="0"/>
                  </a:lnTo>
                  <a:lnTo>
                    <a:pt x="0" y="674474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266" y="4635811"/>
              <a:ext cx="5954589" cy="496356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825807" y="3815472"/>
              <a:ext cx="2204085" cy="377825"/>
            </a:xfrm>
            <a:custGeom>
              <a:avLst/>
              <a:gdLst/>
              <a:ahLst/>
              <a:cxnLst/>
              <a:rect l="l" t="t" r="r" b="b"/>
              <a:pathLst>
                <a:path w="2204085" h="377825">
                  <a:moveTo>
                    <a:pt x="59617" y="16109"/>
                  </a:moveTo>
                  <a:lnTo>
                    <a:pt x="0" y="16109"/>
                  </a:lnTo>
                  <a:lnTo>
                    <a:pt x="0" y="298088"/>
                  </a:lnTo>
                  <a:lnTo>
                    <a:pt x="59617" y="298088"/>
                  </a:lnTo>
                  <a:lnTo>
                    <a:pt x="59617" y="217955"/>
                  </a:lnTo>
                  <a:lnTo>
                    <a:pt x="88944" y="182157"/>
                  </a:lnTo>
                  <a:lnTo>
                    <a:pt x="158682" y="182157"/>
                  </a:lnTo>
                  <a:lnTo>
                    <a:pt x="131627" y="142366"/>
                  </a:lnTo>
                  <a:lnTo>
                    <a:pt x="133224" y="140439"/>
                  </a:lnTo>
                  <a:lnTo>
                    <a:pt x="59617" y="140439"/>
                  </a:lnTo>
                  <a:lnTo>
                    <a:pt x="59617" y="16109"/>
                  </a:lnTo>
                  <a:close/>
                </a:path>
                <a:path w="2204085" h="377825">
                  <a:moveTo>
                    <a:pt x="158682" y="182157"/>
                  </a:moveTo>
                  <a:lnTo>
                    <a:pt x="88944" y="182157"/>
                  </a:lnTo>
                  <a:lnTo>
                    <a:pt x="166186" y="298088"/>
                  </a:lnTo>
                  <a:lnTo>
                    <a:pt x="237507" y="298088"/>
                  </a:lnTo>
                  <a:lnTo>
                    <a:pt x="158682" y="182157"/>
                  </a:lnTo>
                  <a:close/>
                </a:path>
                <a:path w="2204085" h="377825">
                  <a:moveTo>
                    <a:pt x="236268" y="16109"/>
                  </a:moveTo>
                  <a:lnTo>
                    <a:pt x="164809" y="16109"/>
                  </a:lnTo>
                  <a:lnTo>
                    <a:pt x="63335" y="140439"/>
                  </a:lnTo>
                  <a:lnTo>
                    <a:pt x="133224" y="140439"/>
                  </a:lnTo>
                  <a:lnTo>
                    <a:pt x="236268" y="16109"/>
                  </a:lnTo>
                  <a:close/>
                </a:path>
                <a:path w="2204085" h="377825">
                  <a:moveTo>
                    <a:pt x="344729" y="83850"/>
                  </a:moveTo>
                  <a:lnTo>
                    <a:pt x="302546" y="91595"/>
                  </a:lnTo>
                  <a:lnTo>
                    <a:pt x="270069" y="114106"/>
                  </a:lnTo>
                  <a:lnTo>
                    <a:pt x="249279" y="148855"/>
                  </a:lnTo>
                  <a:lnTo>
                    <a:pt x="242154" y="193310"/>
                  </a:lnTo>
                  <a:lnTo>
                    <a:pt x="242945" y="209479"/>
                  </a:lnTo>
                  <a:lnTo>
                    <a:pt x="254821" y="251275"/>
                  </a:lnTo>
                  <a:lnTo>
                    <a:pt x="279862" y="281635"/>
                  </a:lnTo>
                  <a:lnTo>
                    <a:pt x="316710" y="298914"/>
                  </a:lnTo>
                  <a:lnTo>
                    <a:pt x="347070" y="302219"/>
                  </a:lnTo>
                  <a:lnTo>
                    <a:pt x="359763" y="301720"/>
                  </a:lnTo>
                  <a:lnTo>
                    <a:pt x="402781" y="289775"/>
                  </a:lnTo>
                  <a:lnTo>
                    <a:pt x="431824" y="264046"/>
                  </a:lnTo>
                  <a:lnTo>
                    <a:pt x="435081" y="258435"/>
                  </a:lnTo>
                  <a:lnTo>
                    <a:pt x="348034" y="258435"/>
                  </a:lnTo>
                  <a:lnTo>
                    <a:pt x="340917" y="258048"/>
                  </a:lnTo>
                  <a:lnTo>
                    <a:pt x="305902" y="234615"/>
                  </a:lnTo>
                  <a:lnTo>
                    <a:pt x="300119" y="207354"/>
                  </a:lnTo>
                  <a:lnTo>
                    <a:pt x="265560" y="207354"/>
                  </a:lnTo>
                  <a:lnTo>
                    <a:pt x="265560" y="171005"/>
                  </a:lnTo>
                  <a:lnTo>
                    <a:pt x="300140" y="171005"/>
                  </a:lnTo>
                  <a:lnTo>
                    <a:pt x="300211" y="164579"/>
                  </a:lnTo>
                  <a:lnTo>
                    <a:pt x="302184" y="157007"/>
                  </a:lnTo>
                  <a:lnTo>
                    <a:pt x="306040" y="150214"/>
                  </a:lnTo>
                  <a:lnTo>
                    <a:pt x="309895" y="143330"/>
                  </a:lnTo>
                  <a:lnTo>
                    <a:pt x="315219" y="137868"/>
                  </a:lnTo>
                  <a:lnTo>
                    <a:pt x="328895" y="129699"/>
                  </a:lnTo>
                  <a:lnTo>
                    <a:pt x="336789" y="127634"/>
                  </a:lnTo>
                  <a:lnTo>
                    <a:pt x="428591" y="127634"/>
                  </a:lnTo>
                  <a:lnTo>
                    <a:pt x="427478" y="125637"/>
                  </a:lnTo>
                  <a:lnTo>
                    <a:pt x="392489" y="94323"/>
                  </a:lnTo>
                  <a:lnTo>
                    <a:pt x="355013" y="84272"/>
                  </a:lnTo>
                  <a:lnTo>
                    <a:pt x="344729" y="83850"/>
                  </a:lnTo>
                  <a:close/>
                </a:path>
                <a:path w="2204085" h="377825">
                  <a:moveTo>
                    <a:pt x="388651" y="233927"/>
                  </a:moveTo>
                  <a:lnTo>
                    <a:pt x="354551" y="258435"/>
                  </a:lnTo>
                  <a:lnTo>
                    <a:pt x="435081" y="258435"/>
                  </a:lnTo>
                  <a:lnTo>
                    <a:pt x="436600" y="255819"/>
                  </a:lnTo>
                  <a:lnTo>
                    <a:pt x="440291" y="246973"/>
                  </a:lnTo>
                  <a:lnTo>
                    <a:pt x="442899" y="237507"/>
                  </a:lnTo>
                  <a:lnTo>
                    <a:pt x="388651" y="233927"/>
                  </a:lnTo>
                  <a:close/>
                </a:path>
                <a:path w="2204085" h="377825">
                  <a:moveTo>
                    <a:pt x="300140" y="171005"/>
                  </a:moveTo>
                  <a:lnTo>
                    <a:pt x="265560" y="171005"/>
                  </a:lnTo>
                  <a:lnTo>
                    <a:pt x="265560" y="207354"/>
                  </a:lnTo>
                  <a:lnTo>
                    <a:pt x="300119" y="207354"/>
                  </a:lnTo>
                  <a:lnTo>
                    <a:pt x="300140" y="171005"/>
                  </a:lnTo>
                  <a:close/>
                </a:path>
                <a:path w="2204085" h="377825">
                  <a:moveTo>
                    <a:pt x="428591" y="127634"/>
                  </a:moveTo>
                  <a:lnTo>
                    <a:pt x="354229" y="127634"/>
                  </a:lnTo>
                  <a:lnTo>
                    <a:pt x="361710" y="129516"/>
                  </a:lnTo>
                  <a:lnTo>
                    <a:pt x="368136" y="133279"/>
                  </a:lnTo>
                  <a:lnTo>
                    <a:pt x="374653" y="136951"/>
                  </a:lnTo>
                  <a:lnTo>
                    <a:pt x="379747" y="142045"/>
                  </a:lnTo>
                  <a:lnTo>
                    <a:pt x="387090" y="155079"/>
                  </a:lnTo>
                  <a:lnTo>
                    <a:pt x="388926" y="162560"/>
                  </a:lnTo>
                  <a:lnTo>
                    <a:pt x="388926" y="171005"/>
                  </a:lnTo>
                  <a:lnTo>
                    <a:pt x="300140" y="171005"/>
                  </a:lnTo>
                  <a:lnTo>
                    <a:pt x="300119" y="207354"/>
                  </a:lnTo>
                  <a:lnTo>
                    <a:pt x="444138" y="207354"/>
                  </a:lnTo>
                  <a:lnTo>
                    <a:pt x="444138" y="191244"/>
                  </a:lnTo>
                  <a:lnTo>
                    <a:pt x="436565" y="144156"/>
                  </a:lnTo>
                  <a:lnTo>
                    <a:pt x="432400" y="134466"/>
                  </a:lnTo>
                  <a:lnTo>
                    <a:pt x="428591" y="127634"/>
                  </a:lnTo>
                  <a:close/>
                </a:path>
                <a:path w="2204085" h="377825">
                  <a:moveTo>
                    <a:pt x="489264" y="327553"/>
                  </a:moveTo>
                  <a:lnTo>
                    <a:pt x="476047" y="371337"/>
                  </a:lnTo>
                  <a:lnTo>
                    <a:pt x="480269" y="373081"/>
                  </a:lnTo>
                  <a:lnTo>
                    <a:pt x="485593" y="374504"/>
                  </a:lnTo>
                  <a:lnTo>
                    <a:pt x="492018" y="375605"/>
                  </a:lnTo>
                  <a:lnTo>
                    <a:pt x="498535" y="376798"/>
                  </a:lnTo>
                  <a:lnTo>
                    <a:pt x="505511" y="377395"/>
                  </a:lnTo>
                  <a:lnTo>
                    <a:pt x="512946" y="377395"/>
                  </a:lnTo>
                  <a:lnTo>
                    <a:pt x="557496" y="366561"/>
                  </a:lnTo>
                  <a:lnTo>
                    <a:pt x="584715" y="336916"/>
                  </a:lnTo>
                  <a:lnTo>
                    <a:pt x="587513" y="331179"/>
                  </a:lnTo>
                  <a:lnTo>
                    <a:pt x="513451" y="331179"/>
                  </a:lnTo>
                  <a:lnTo>
                    <a:pt x="502344" y="330811"/>
                  </a:lnTo>
                  <a:lnTo>
                    <a:pt x="496149" y="329664"/>
                  </a:lnTo>
                  <a:lnTo>
                    <a:pt x="489264" y="327553"/>
                  </a:lnTo>
                  <a:close/>
                </a:path>
                <a:path w="2204085" h="377825">
                  <a:moveTo>
                    <a:pt x="521620" y="86604"/>
                  </a:moveTo>
                  <a:lnTo>
                    <a:pt x="459937" y="86604"/>
                  </a:lnTo>
                  <a:lnTo>
                    <a:pt x="535802" y="304146"/>
                  </a:lnTo>
                  <a:lnTo>
                    <a:pt x="532360" y="313096"/>
                  </a:lnTo>
                  <a:lnTo>
                    <a:pt x="529790" y="319705"/>
                  </a:lnTo>
                  <a:lnTo>
                    <a:pt x="526439" y="324386"/>
                  </a:lnTo>
                  <a:lnTo>
                    <a:pt x="522309" y="327140"/>
                  </a:lnTo>
                  <a:lnTo>
                    <a:pt x="518270" y="329894"/>
                  </a:lnTo>
                  <a:lnTo>
                    <a:pt x="513451" y="331179"/>
                  </a:lnTo>
                  <a:lnTo>
                    <a:pt x="587513" y="331179"/>
                  </a:lnTo>
                  <a:lnTo>
                    <a:pt x="588475" y="329205"/>
                  </a:lnTo>
                  <a:lnTo>
                    <a:pt x="591702" y="320944"/>
                  </a:lnTo>
                  <a:lnTo>
                    <a:pt x="619424" y="241913"/>
                  </a:lnTo>
                  <a:lnTo>
                    <a:pt x="565404" y="241913"/>
                  </a:lnTo>
                  <a:lnTo>
                    <a:pt x="521620" y="86604"/>
                  </a:lnTo>
                  <a:close/>
                </a:path>
                <a:path w="2204085" h="377825">
                  <a:moveTo>
                    <a:pt x="673900" y="86604"/>
                  </a:moveTo>
                  <a:lnTo>
                    <a:pt x="611804" y="86604"/>
                  </a:lnTo>
                  <a:lnTo>
                    <a:pt x="567607" y="241913"/>
                  </a:lnTo>
                  <a:lnTo>
                    <a:pt x="619424" y="241913"/>
                  </a:lnTo>
                  <a:lnTo>
                    <a:pt x="673900" y="86604"/>
                  </a:lnTo>
                  <a:close/>
                </a:path>
                <a:path w="2204085" h="377825">
                  <a:moveTo>
                    <a:pt x="868278" y="16109"/>
                  </a:moveTo>
                  <a:lnTo>
                    <a:pt x="794754" y="16109"/>
                  </a:lnTo>
                  <a:lnTo>
                    <a:pt x="794754" y="298088"/>
                  </a:lnTo>
                  <a:lnTo>
                    <a:pt x="852581" y="298088"/>
                  </a:lnTo>
                  <a:lnTo>
                    <a:pt x="852581" y="113865"/>
                  </a:lnTo>
                  <a:lnTo>
                    <a:pt x="908346" y="113865"/>
                  </a:lnTo>
                  <a:lnTo>
                    <a:pt x="868278" y="16109"/>
                  </a:lnTo>
                  <a:close/>
                </a:path>
                <a:path w="2204085" h="377825">
                  <a:moveTo>
                    <a:pt x="1100415" y="114554"/>
                  </a:moveTo>
                  <a:lnTo>
                    <a:pt x="1042587" y="114554"/>
                  </a:lnTo>
                  <a:lnTo>
                    <a:pt x="1042587" y="298088"/>
                  </a:lnTo>
                  <a:lnTo>
                    <a:pt x="1100415" y="298088"/>
                  </a:lnTo>
                  <a:lnTo>
                    <a:pt x="1100415" y="114554"/>
                  </a:lnTo>
                  <a:close/>
                </a:path>
                <a:path w="2204085" h="377825">
                  <a:moveTo>
                    <a:pt x="908346" y="113865"/>
                  </a:moveTo>
                  <a:lnTo>
                    <a:pt x="854922" y="113865"/>
                  </a:lnTo>
                  <a:lnTo>
                    <a:pt x="927895" y="296711"/>
                  </a:lnTo>
                  <a:lnTo>
                    <a:pt x="967273" y="296711"/>
                  </a:lnTo>
                  <a:lnTo>
                    <a:pt x="1003788" y="205564"/>
                  </a:lnTo>
                  <a:lnTo>
                    <a:pt x="945932" y="205564"/>
                  </a:lnTo>
                  <a:lnTo>
                    <a:pt x="908346" y="113865"/>
                  </a:lnTo>
                  <a:close/>
                </a:path>
                <a:path w="2204085" h="377825">
                  <a:moveTo>
                    <a:pt x="1100415" y="16109"/>
                  </a:moveTo>
                  <a:lnTo>
                    <a:pt x="1026891" y="16109"/>
                  </a:lnTo>
                  <a:lnTo>
                    <a:pt x="949237" y="205564"/>
                  </a:lnTo>
                  <a:lnTo>
                    <a:pt x="1003788" y="205564"/>
                  </a:lnTo>
                  <a:lnTo>
                    <a:pt x="1040247" y="114554"/>
                  </a:lnTo>
                  <a:lnTo>
                    <a:pt x="1100415" y="114554"/>
                  </a:lnTo>
                  <a:lnTo>
                    <a:pt x="1100415" y="16109"/>
                  </a:lnTo>
                  <a:close/>
                </a:path>
                <a:path w="2204085" h="377825">
                  <a:moveTo>
                    <a:pt x="1242472" y="83850"/>
                  </a:moveTo>
                  <a:lnTo>
                    <a:pt x="1200289" y="91595"/>
                  </a:lnTo>
                  <a:lnTo>
                    <a:pt x="1167812" y="114106"/>
                  </a:lnTo>
                  <a:lnTo>
                    <a:pt x="1147022" y="148855"/>
                  </a:lnTo>
                  <a:lnTo>
                    <a:pt x="1139896" y="193310"/>
                  </a:lnTo>
                  <a:lnTo>
                    <a:pt x="1140688" y="209479"/>
                  </a:lnTo>
                  <a:lnTo>
                    <a:pt x="1152563" y="251275"/>
                  </a:lnTo>
                  <a:lnTo>
                    <a:pt x="1177605" y="281635"/>
                  </a:lnTo>
                  <a:lnTo>
                    <a:pt x="1214453" y="298914"/>
                  </a:lnTo>
                  <a:lnTo>
                    <a:pt x="1244813" y="302219"/>
                  </a:lnTo>
                  <a:lnTo>
                    <a:pt x="1257505" y="301720"/>
                  </a:lnTo>
                  <a:lnTo>
                    <a:pt x="1300523" y="289775"/>
                  </a:lnTo>
                  <a:lnTo>
                    <a:pt x="1329567" y="264046"/>
                  </a:lnTo>
                  <a:lnTo>
                    <a:pt x="1332824" y="258435"/>
                  </a:lnTo>
                  <a:lnTo>
                    <a:pt x="1245776" y="258435"/>
                  </a:lnTo>
                  <a:lnTo>
                    <a:pt x="1238660" y="258048"/>
                  </a:lnTo>
                  <a:lnTo>
                    <a:pt x="1203645" y="234615"/>
                  </a:lnTo>
                  <a:lnTo>
                    <a:pt x="1197862" y="207354"/>
                  </a:lnTo>
                  <a:lnTo>
                    <a:pt x="1163303" y="207354"/>
                  </a:lnTo>
                  <a:lnTo>
                    <a:pt x="1163303" y="171005"/>
                  </a:lnTo>
                  <a:lnTo>
                    <a:pt x="1197883" y="171005"/>
                  </a:lnTo>
                  <a:lnTo>
                    <a:pt x="1197954" y="164579"/>
                  </a:lnTo>
                  <a:lnTo>
                    <a:pt x="1199927" y="157007"/>
                  </a:lnTo>
                  <a:lnTo>
                    <a:pt x="1203782" y="150214"/>
                  </a:lnTo>
                  <a:lnTo>
                    <a:pt x="1207638" y="143330"/>
                  </a:lnTo>
                  <a:lnTo>
                    <a:pt x="1212961" y="137868"/>
                  </a:lnTo>
                  <a:lnTo>
                    <a:pt x="1226638" y="129699"/>
                  </a:lnTo>
                  <a:lnTo>
                    <a:pt x="1234532" y="127634"/>
                  </a:lnTo>
                  <a:lnTo>
                    <a:pt x="1326334" y="127634"/>
                  </a:lnTo>
                  <a:lnTo>
                    <a:pt x="1325221" y="125637"/>
                  </a:lnTo>
                  <a:lnTo>
                    <a:pt x="1290232" y="94323"/>
                  </a:lnTo>
                  <a:lnTo>
                    <a:pt x="1252755" y="84272"/>
                  </a:lnTo>
                  <a:lnTo>
                    <a:pt x="1242472" y="83850"/>
                  </a:lnTo>
                  <a:close/>
                </a:path>
                <a:path w="2204085" h="377825">
                  <a:moveTo>
                    <a:pt x="1286394" y="233927"/>
                  </a:moveTo>
                  <a:lnTo>
                    <a:pt x="1252293" y="258435"/>
                  </a:lnTo>
                  <a:lnTo>
                    <a:pt x="1332824" y="258435"/>
                  </a:lnTo>
                  <a:lnTo>
                    <a:pt x="1334343" y="255819"/>
                  </a:lnTo>
                  <a:lnTo>
                    <a:pt x="1338034" y="246973"/>
                  </a:lnTo>
                  <a:lnTo>
                    <a:pt x="1340642" y="237507"/>
                  </a:lnTo>
                  <a:lnTo>
                    <a:pt x="1286394" y="233927"/>
                  </a:lnTo>
                  <a:close/>
                </a:path>
                <a:path w="2204085" h="377825">
                  <a:moveTo>
                    <a:pt x="1197883" y="171005"/>
                  </a:moveTo>
                  <a:lnTo>
                    <a:pt x="1163303" y="171005"/>
                  </a:lnTo>
                  <a:lnTo>
                    <a:pt x="1163303" y="207354"/>
                  </a:lnTo>
                  <a:lnTo>
                    <a:pt x="1197862" y="207354"/>
                  </a:lnTo>
                  <a:lnTo>
                    <a:pt x="1197883" y="171005"/>
                  </a:lnTo>
                  <a:close/>
                </a:path>
                <a:path w="2204085" h="377825">
                  <a:moveTo>
                    <a:pt x="1326334" y="127634"/>
                  </a:moveTo>
                  <a:lnTo>
                    <a:pt x="1251972" y="127634"/>
                  </a:lnTo>
                  <a:lnTo>
                    <a:pt x="1259453" y="129516"/>
                  </a:lnTo>
                  <a:lnTo>
                    <a:pt x="1265878" y="133279"/>
                  </a:lnTo>
                  <a:lnTo>
                    <a:pt x="1272396" y="136951"/>
                  </a:lnTo>
                  <a:lnTo>
                    <a:pt x="1277490" y="142045"/>
                  </a:lnTo>
                  <a:lnTo>
                    <a:pt x="1284833" y="155079"/>
                  </a:lnTo>
                  <a:lnTo>
                    <a:pt x="1286669" y="162560"/>
                  </a:lnTo>
                  <a:lnTo>
                    <a:pt x="1286669" y="171005"/>
                  </a:lnTo>
                  <a:lnTo>
                    <a:pt x="1197883" y="171005"/>
                  </a:lnTo>
                  <a:lnTo>
                    <a:pt x="1197862" y="207354"/>
                  </a:lnTo>
                  <a:lnTo>
                    <a:pt x="1341881" y="207354"/>
                  </a:lnTo>
                  <a:lnTo>
                    <a:pt x="1341881" y="191244"/>
                  </a:lnTo>
                  <a:lnTo>
                    <a:pt x="1334308" y="144156"/>
                  </a:lnTo>
                  <a:lnTo>
                    <a:pt x="1330143" y="134466"/>
                  </a:lnTo>
                  <a:lnTo>
                    <a:pt x="1326334" y="127634"/>
                  </a:lnTo>
                  <a:close/>
                </a:path>
                <a:path w="2204085" h="377825">
                  <a:moveTo>
                    <a:pt x="1452855" y="35935"/>
                  </a:moveTo>
                  <a:lnTo>
                    <a:pt x="1394201" y="35935"/>
                  </a:lnTo>
                  <a:lnTo>
                    <a:pt x="1394296" y="242739"/>
                  </a:lnTo>
                  <a:lnTo>
                    <a:pt x="1407720" y="281600"/>
                  </a:lnTo>
                  <a:lnTo>
                    <a:pt x="1444801" y="299981"/>
                  </a:lnTo>
                  <a:lnTo>
                    <a:pt x="1464696" y="300980"/>
                  </a:lnTo>
                  <a:lnTo>
                    <a:pt x="1472315" y="300704"/>
                  </a:lnTo>
                  <a:lnTo>
                    <a:pt x="1478786" y="299924"/>
                  </a:lnTo>
                  <a:lnTo>
                    <a:pt x="1484110" y="298639"/>
                  </a:lnTo>
                  <a:lnTo>
                    <a:pt x="1489433" y="297446"/>
                  </a:lnTo>
                  <a:lnTo>
                    <a:pt x="1493564" y="296390"/>
                  </a:lnTo>
                  <a:lnTo>
                    <a:pt x="1496501" y="295472"/>
                  </a:lnTo>
                  <a:lnTo>
                    <a:pt x="1487684" y="253754"/>
                  </a:lnTo>
                  <a:lnTo>
                    <a:pt x="1468735" y="253754"/>
                  </a:lnTo>
                  <a:lnTo>
                    <a:pt x="1465247" y="253157"/>
                  </a:lnTo>
                  <a:lnTo>
                    <a:pt x="1452855" y="238516"/>
                  </a:lnTo>
                  <a:lnTo>
                    <a:pt x="1452855" y="35935"/>
                  </a:lnTo>
                  <a:close/>
                </a:path>
                <a:path w="2204085" h="377825">
                  <a:moveTo>
                    <a:pt x="1487277" y="251826"/>
                  </a:moveTo>
                  <a:lnTo>
                    <a:pt x="1480943" y="253065"/>
                  </a:lnTo>
                  <a:lnTo>
                    <a:pt x="1478189" y="253524"/>
                  </a:lnTo>
                  <a:lnTo>
                    <a:pt x="1475435" y="253754"/>
                  </a:lnTo>
                  <a:lnTo>
                    <a:pt x="1487684" y="253754"/>
                  </a:lnTo>
                  <a:lnTo>
                    <a:pt x="1487277" y="251826"/>
                  </a:lnTo>
                  <a:close/>
                </a:path>
                <a:path w="2204085" h="377825">
                  <a:moveTo>
                    <a:pt x="1394201" y="86604"/>
                  </a:moveTo>
                  <a:lnTo>
                    <a:pt x="1365287" y="86604"/>
                  </a:lnTo>
                  <a:lnTo>
                    <a:pt x="1365287" y="130663"/>
                  </a:lnTo>
                  <a:lnTo>
                    <a:pt x="1394201" y="130663"/>
                  </a:lnTo>
                  <a:lnTo>
                    <a:pt x="1394201" y="86604"/>
                  </a:lnTo>
                  <a:close/>
                </a:path>
                <a:path w="2204085" h="377825">
                  <a:moveTo>
                    <a:pt x="1492646" y="86604"/>
                  </a:moveTo>
                  <a:lnTo>
                    <a:pt x="1452855" y="86604"/>
                  </a:lnTo>
                  <a:lnTo>
                    <a:pt x="1452855" y="130663"/>
                  </a:lnTo>
                  <a:lnTo>
                    <a:pt x="1492646" y="130663"/>
                  </a:lnTo>
                  <a:lnTo>
                    <a:pt x="1492646" y="86604"/>
                  </a:lnTo>
                  <a:close/>
                </a:path>
                <a:path w="2204085" h="377825">
                  <a:moveTo>
                    <a:pt x="1587718" y="86604"/>
                  </a:moveTo>
                  <a:lnTo>
                    <a:pt x="1530854" y="86604"/>
                  </a:lnTo>
                  <a:lnTo>
                    <a:pt x="1530854" y="298088"/>
                  </a:lnTo>
                  <a:lnTo>
                    <a:pt x="1589508" y="298088"/>
                  </a:lnTo>
                  <a:lnTo>
                    <a:pt x="1589508" y="169811"/>
                  </a:lnTo>
                  <a:lnTo>
                    <a:pt x="1591435" y="162193"/>
                  </a:lnTo>
                  <a:lnTo>
                    <a:pt x="1625765" y="134518"/>
                  </a:lnTo>
                  <a:lnTo>
                    <a:pt x="1659177" y="134518"/>
                  </a:lnTo>
                  <a:lnTo>
                    <a:pt x="1659177" y="123503"/>
                  </a:lnTo>
                  <a:lnTo>
                    <a:pt x="1587718" y="123503"/>
                  </a:lnTo>
                  <a:lnTo>
                    <a:pt x="1587718" y="86604"/>
                  </a:lnTo>
                  <a:close/>
                </a:path>
                <a:path w="2204085" h="377825">
                  <a:moveTo>
                    <a:pt x="1659177" y="134518"/>
                  </a:moveTo>
                  <a:lnTo>
                    <a:pt x="1638432" y="134518"/>
                  </a:lnTo>
                  <a:lnTo>
                    <a:pt x="1642884" y="134839"/>
                  </a:lnTo>
                  <a:lnTo>
                    <a:pt x="1652614" y="136124"/>
                  </a:lnTo>
                  <a:lnTo>
                    <a:pt x="1656423" y="136859"/>
                  </a:lnTo>
                  <a:lnTo>
                    <a:pt x="1659177" y="137685"/>
                  </a:lnTo>
                  <a:lnTo>
                    <a:pt x="1659177" y="134518"/>
                  </a:lnTo>
                  <a:close/>
                </a:path>
                <a:path w="2204085" h="377825">
                  <a:moveTo>
                    <a:pt x="1643664" y="83574"/>
                  </a:moveTo>
                  <a:lnTo>
                    <a:pt x="1640727" y="83574"/>
                  </a:lnTo>
                  <a:lnTo>
                    <a:pt x="1632104" y="84211"/>
                  </a:lnTo>
                  <a:lnTo>
                    <a:pt x="1597666" y="106224"/>
                  </a:lnTo>
                  <a:lnTo>
                    <a:pt x="1589921" y="123503"/>
                  </a:lnTo>
                  <a:lnTo>
                    <a:pt x="1659177" y="123503"/>
                  </a:lnTo>
                  <a:lnTo>
                    <a:pt x="1659177" y="85640"/>
                  </a:lnTo>
                  <a:lnTo>
                    <a:pt x="1656607" y="84997"/>
                  </a:lnTo>
                  <a:lnTo>
                    <a:pt x="1653623" y="84492"/>
                  </a:lnTo>
                  <a:lnTo>
                    <a:pt x="1646831" y="83758"/>
                  </a:lnTo>
                  <a:lnTo>
                    <a:pt x="1643664" y="83574"/>
                  </a:lnTo>
                  <a:close/>
                </a:path>
                <a:path w="2204085" h="377825">
                  <a:moveTo>
                    <a:pt x="1748156" y="86604"/>
                  </a:moveTo>
                  <a:lnTo>
                    <a:pt x="1689502" y="86604"/>
                  </a:lnTo>
                  <a:lnTo>
                    <a:pt x="1689502" y="298088"/>
                  </a:lnTo>
                  <a:lnTo>
                    <a:pt x="1748156" y="298088"/>
                  </a:lnTo>
                  <a:lnTo>
                    <a:pt x="1748156" y="86604"/>
                  </a:lnTo>
                  <a:close/>
                </a:path>
                <a:path w="2204085" h="377825">
                  <a:moveTo>
                    <a:pt x="1727687" y="0"/>
                  </a:moveTo>
                  <a:lnTo>
                    <a:pt x="1710246" y="0"/>
                  </a:lnTo>
                  <a:lnTo>
                    <a:pt x="1702765" y="2937"/>
                  </a:lnTo>
                  <a:lnTo>
                    <a:pt x="1690374" y="14594"/>
                  </a:lnTo>
                  <a:lnTo>
                    <a:pt x="1687299" y="21524"/>
                  </a:lnTo>
                  <a:lnTo>
                    <a:pt x="1687299" y="37771"/>
                  </a:lnTo>
                  <a:lnTo>
                    <a:pt x="1690374" y="44793"/>
                  </a:lnTo>
                  <a:lnTo>
                    <a:pt x="1696524" y="50668"/>
                  </a:lnTo>
                  <a:lnTo>
                    <a:pt x="1702765" y="56450"/>
                  </a:lnTo>
                  <a:lnTo>
                    <a:pt x="1710246" y="59342"/>
                  </a:lnTo>
                  <a:lnTo>
                    <a:pt x="1727687" y="59342"/>
                  </a:lnTo>
                  <a:lnTo>
                    <a:pt x="1735122" y="56450"/>
                  </a:lnTo>
                  <a:lnTo>
                    <a:pt x="1747513" y="44793"/>
                  </a:lnTo>
                  <a:lnTo>
                    <a:pt x="1750634" y="37771"/>
                  </a:lnTo>
                  <a:lnTo>
                    <a:pt x="1750634" y="21524"/>
                  </a:lnTo>
                  <a:lnTo>
                    <a:pt x="1747513" y="14594"/>
                  </a:lnTo>
                  <a:lnTo>
                    <a:pt x="1741272" y="8811"/>
                  </a:lnTo>
                  <a:lnTo>
                    <a:pt x="1735122" y="2937"/>
                  </a:lnTo>
                  <a:lnTo>
                    <a:pt x="1727687" y="0"/>
                  </a:lnTo>
                  <a:close/>
                </a:path>
                <a:path w="2204085" h="377825">
                  <a:moveTo>
                    <a:pt x="1890419" y="83850"/>
                  </a:moveTo>
                  <a:lnTo>
                    <a:pt x="1847255" y="91672"/>
                  </a:lnTo>
                  <a:lnTo>
                    <a:pt x="1814451" y="114244"/>
                  </a:lnTo>
                  <a:lnTo>
                    <a:pt x="1793652" y="148923"/>
                  </a:lnTo>
                  <a:lnTo>
                    <a:pt x="1786604" y="193172"/>
                  </a:lnTo>
                  <a:lnTo>
                    <a:pt x="1787379" y="208748"/>
                  </a:lnTo>
                  <a:lnTo>
                    <a:pt x="1798996" y="249898"/>
                  </a:lnTo>
                  <a:lnTo>
                    <a:pt x="1823831" y="280826"/>
                  </a:lnTo>
                  <a:lnTo>
                    <a:pt x="1860473" y="298777"/>
                  </a:lnTo>
                  <a:lnTo>
                    <a:pt x="1890695" y="302219"/>
                  </a:lnTo>
                  <a:lnTo>
                    <a:pt x="1904334" y="301573"/>
                  </a:lnTo>
                  <a:lnTo>
                    <a:pt x="1949340" y="286230"/>
                  </a:lnTo>
                  <a:lnTo>
                    <a:pt x="1976013" y="255819"/>
                  </a:lnTo>
                  <a:lnTo>
                    <a:pt x="1882296" y="255819"/>
                  </a:lnTo>
                  <a:lnTo>
                    <a:pt x="1874356" y="253341"/>
                  </a:lnTo>
                  <a:lnTo>
                    <a:pt x="1849320" y="219298"/>
                  </a:lnTo>
                  <a:lnTo>
                    <a:pt x="1846222" y="192346"/>
                  </a:lnTo>
                  <a:lnTo>
                    <a:pt x="1846575" y="182734"/>
                  </a:lnTo>
                  <a:lnTo>
                    <a:pt x="1858614" y="145980"/>
                  </a:lnTo>
                  <a:lnTo>
                    <a:pt x="1882296" y="129561"/>
                  </a:lnTo>
                  <a:lnTo>
                    <a:pt x="1976008" y="129561"/>
                  </a:lnTo>
                  <a:lnTo>
                    <a:pt x="1971791" y="122126"/>
                  </a:lnTo>
                  <a:lnTo>
                    <a:pt x="1938884" y="93901"/>
                  </a:lnTo>
                  <a:lnTo>
                    <a:pt x="1903826" y="84478"/>
                  </a:lnTo>
                  <a:lnTo>
                    <a:pt x="1890419" y="83850"/>
                  </a:lnTo>
                  <a:close/>
                </a:path>
                <a:path w="2204085" h="377825">
                  <a:moveTo>
                    <a:pt x="1985147" y="220571"/>
                  </a:moveTo>
                  <a:lnTo>
                    <a:pt x="1929797" y="220571"/>
                  </a:lnTo>
                  <a:lnTo>
                    <a:pt x="1928696" y="228006"/>
                  </a:lnTo>
                  <a:lnTo>
                    <a:pt x="1926355" y="234386"/>
                  </a:lnTo>
                  <a:lnTo>
                    <a:pt x="1919287" y="244942"/>
                  </a:lnTo>
                  <a:lnTo>
                    <a:pt x="1914835" y="248935"/>
                  </a:lnTo>
                  <a:lnTo>
                    <a:pt x="1904096" y="254442"/>
                  </a:lnTo>
                  <a:lnTo>
                    <a:pt x="1898084" y="255819"/>
                  </a:lnTo>
                  <a:lnTo>
                    <a:pt x="1976013" y="255819"/>
                  </a:lnTo>
                  <a:lnTo>
                    <a:pt x="1977195" y="253668"/>
                  </a:lnTo>
                  <a:lnTo>
                    <a:pt x="1981154" y="243358"/>
                  </a:lnTo>
                  <a:lnTo>
                    <a:pt x="1983804" y="232326"/>
                  </a:lnTo>
                  <a:lnTo>
                    <a:pt x="1985147" y="220571"/>
                  </a:lnTo>
                  <a:close/>
                </a:path>
                <a:path w="2204085" h="377825">
                  <a:moveTo>
                    <a:pt x="1976008" y="129561"/>
                  </a:moveTo>
                  <a:lnTo>
                    <a:pt x="1891383" y="129561"/>
                  </a:lnTo>
                  <a:lnTo>
                    <a:pt x="1899050" y="130172"/>
                  </a:lnTo>
                  <a:lnTo>
                    <a:pt x="1905943" y="132005"/>
                  </a:lnTo>
                  <a:lnTo>
                    <a:pt x="1929797" y="164809"/>
                  </a:lnTo>
                  <a:lnTo>
                    <a:pt x="1985147" y="164809"/>
                  </a:lnTo>
                  <a:lnTo>
                    <a:pt x="1983847" y="152951"/>
                  </a:lnTo>
                  <a:lnTo>
                    <a:pt x="1981188" y="141884"/>
                  </a:lnTo>
                  <a:lnTo>
                    <a:pt x="1977170" y="131609"/>
                  </a:lnTo>
                  <a:lnTo>
                    <a:pt x="1976008" y="129561"/>
                  </a:lnTo>
                  <a:close/>
                </a:path>
                <a:path w="2204085" h="377825">
                  <a:moveTo>
                    <a:pt x="2071028" y="233789"/>
                  </a:moveTo>
                  <a:lnTo>
                    <a:pt x="2013338" y="236818"/>
                  </a:lnTo>
                  <a:lnTo>
                    <a:pt x="2016754" y="251172"/>
                  </a:lnTo>
                  <a:lnTo>
                    <a:pt x="2022735" y="263942"/>
                  </a:lnTo>
                  <a:lnTo>
                    <a:pt x="2055917" y="292383"/>
                  </a:lnTo>
                  <a:lnTo>
                    <a:pt x="2109304" y="302219"/>
                  </a:lnTo>
                  <a:lnTo>
                    <a:pt x="2122669" y="301677"/>
                  </a:lnTo>
                  <a:lnTo>
                    <a:pt x="2167941" y="288708"/>
                  </a:lnTo>
                  <a:lnTo>
                    <a:pt x="2196588" y="260870"/>
                  </a:lnTo>
                  <a:lnTo>
                    <a:pt x="2196989" y="259949"/>
                  </a:lnTo>
                  <a:lnTo>
                    <a:pt x="2109442" y="259949"/>
                  </a:lnTo>
                  <a:lnTo>
                    <a:pt x="2101947" y="259536"/>
                  </a:lnTo>
                  <a:lnTo>
                    <a:pt x="2072772" y="242326"/>
                  </a:lnTo>
                  <a:lnTo>
                    <a:pt x="2071028" y="233789"/>
                  </a:lnTo>
                  <a:close/>
                </a:path>
                <a:path w="2204085" h="377825">
                  <a:moveTo>
                    <a:pt x="2108616" y="83850"/>
                  </a:moveTo>
                  <a:lnTo>
                    <a:pt x="2061252" y="91836"/>
                  </a:lnTo>
                  <a:lnTo>
                    <a:pt x="2029998" y="114554"/>
                  </a:lnTo>
                  <a:lnTo>
                    <a:pt x="2018983" y="149663"/>
                  </a:lnTo>
                  <a:lnTo>
                    <a:pt x="2019921" y="160979"/>
                  </a:lnTo>
                  <a:lnTo>
                    <a:pt x="2042553" y="195702"/>
                  </a:lnTo>
                  <a:lnTo>
                    <a:pt x="2080115" y="210107"/>
                  </a:lnTo>
                  <a:lnTo>
                    <a:pt x="2125918" y="219240"/>
                  </a:lnTo>
                  <a:lnTo>
                    <a:pt x="2132711" y="221902"/>
                  </a:lnTo>
                  <a:lnTo>
                    <a:pt x="2137117" y="225390"/>
                  </a:lnTo>
                  <a:lnTo>
                    <a:pt x="2141523" y="228787"/>
                  </a:lnTo>
                  <a:lnTo>
                    <a:pt x="2143772" y="233147"/>
                  </a:lnTo>
                  <a:lnTo>
                    <a:pt x="2143772" y="244804"/>
                  </a:lnTo>
                  <a:lnTo>
                    <a:pt x="2140559" y="249990"/>
                  </a:lnTo>
                  <a:lnTo>
                    <a:pt x="2109442" y="259949"/>
                  </a:lnTo>
                  <a:lnTo>
                    <a:pt x="2196989" y="259949"/>
                  </a:lnTo>
                  <a:lnTo>
                    <a:pt x="2200418" y="252067"/>
                  </a:lnTo>
                  <a:lnTo>
                    <a:pt x="2202715" y="242627"/>
                  </a:lnTo>
                  <a:lnTo>
                    <a:pt x="2203481" y="232550"/>
                  </a:lnTo>
                  <a:lnTo>
                    <a:pt x="2202535" y="221673"/>
                  </a:lnTo>
                  <a:lnTo>
                    <a:pt x="2179782" y="189110"/>
                  </a:lnTo>
                  <a:lnTo>
                    <a:pt x="2142349" y="175273"/>
                  </a:lnTo>
                  <a:lnTo>
                    <a:pt x="2104072" y="167563"/>
                  </a:lnTo>
                  <a:lnTo>
                    <a:pt x="2094251" y="165451"/>
                  </a:lnTo>
                  <a:lnTo>
                    <a:pt x="2087321" y="162652"/>
                  </a:lnTo>
                  <a:lnTo>
                    <a:pt x="2079243" y="155676"/>
                  </a:lnTo>
                  <a:lnTo>
                    <a:pt x="2077224" y="151407"/>
                  </a:lnTo>
                  <a:lnTo>
                    <a:pt x="2077346" y="139828"/>
                  </a:lnTo>
                  <a:lnTo>
                    <a:pt x="2080345" y="134977"/>
                  </a:lnTo>
                  <a:lnTo>
                    <a:pt x="2086586" y="131214"/>
                  </a:lnTo>
                  <a:lnTo>
                    <a:pt x="2092828" y="127358"/>
                  </a:lnTo>
                  <a:lnTo>
                    <a:pt x="2100493" y="125431"/>
                  </a:lnTo>
                  <a:lnTo>
                    <a:pt x="2192082" y="125431"/>
                  </a:lnTo>
                  <a:lnTo>
                    <a:pt x="2189988" y="120784"/>
                  </a:lnTo>
                  <a:lnTo>
                    <a:pt x="2159112" y="93376"/>
                  </a:lnTo>
                  <a:lnTo>
                    <a:pt x="2127582" y="84908"/>
                  </a:lnTo>
                  <a:lnTo>
                    <a:pt x="2108616" y="83850"/>
                  </a:lnTo>
                  <a:close/>
                </a:path>
                <a:path w="2204085" h="377825">
                  <a:moveTo>
                    <a:pt x="2192082" y="125431"/>
                  </a:moveTo>
                  <a:lnTo>
                    <a:pt x="2116372" y="125431"/>
                  </a:lnTo>
                  <a:lnTo>
                    <a:pt x="2122201" y="126578"/>
                  </a:lnTo>
                  <a:lnTo>
                    <a:pt x="2127066" y="128873"/>
                  </a:lnTo>
                  <a:lnTo>
                    <a:pt x="2132022" y="131076"/>
                  </a:lnTo>
                  <a:lnTo>
                    <a:pt x="2136015" y="134059"/>
                  </a:lnTo>
                  <a:lnTo>
                    <a:pt x="2139044" y="137823"/>
                  </a:lnTo>
                  <a:lnTo>
                    <a:pt x="2142074" y="141494"/>
                  </a:lnTo>
                  <a:lnTo>
                    <a:pt x="2144047" y="145625"/>
                  </a:lnTo>
                  <a:lnTo>
                    <a:pt x="2144965" y="150214"/>
                  </a:lnTo>
                  <a:lnTo>
                    <a:pt x="2198662" y="146910"/>
                  </a:lnTo>
                  <a:lnTo>
                    <a:pt x="2195530" y="133081"/>
                  </a:lnTo>
                  <a:lnTo>
                    <a:pt x="2192082" y="125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8386" y="3616892"/>
            <a:ext cx="8729115" cy="63669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314" y="1838171"/>
            <a:ext cx="4937900" cy="38148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362" y="1257120"/>
            <a:ext cx="2192439" cy="14539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2881" y="3134085"/>
            <a:ext cx="4297251" cy="395799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7389" y="7502122"/>
            <a:ext cx="4210555" cy="30221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2468" y="8073573"/>
            <a:ext cx="4577268" cy="151104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25979" y="3134085"/>
            <a:ext cx="4297251" cy="395799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07435" y="7518231"/>
            <a:ext cx="3610935" cy="28611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61363" y="8078437"/>
            <a:ext cx="4362215" cy="182030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39090" y="7502122"/>
            <a:ext cx="3812265" cy="30221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184132" y="8060814"/>
            <a:ext cx="3855097" cy="115716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119497" y="3134085"/>
            <a:ext cx="4297251" cy="39579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314" y="1898364"/>
            <a:ext cx="5163567" cy="10312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362" y="1257120"/>
            <a:ext cx="2192439" cy="14539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3947" y="1601867"/>
            <a:ext cx="11274701" cy="836097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93120" y="10346070"/>
            <a:ext cx="8075040" cy="2711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4509" cy="112582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0366" y="1810991"/>
            <a:ext cx="4605620" cy="50680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6476" y="1252371"/>
            <a:ext cx="2182695" cy="1447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35673" y="2846512"/>
            <a:ext cx="8092573" cy="71399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273" y="1816692"/>
            <a:ext cx="6108640" cy="50906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321" y="1257120"/>
            <a:ext cx="2192439" cy="14539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211596" y="3352178"/>
            <a:ext cx="17771110" cy="6744970"/>
            <a:chOff x="1211596" y="3352178"/>
            <a:chExt cx="17771110" cy="6744970"/>
          </a:xfrm>
        </p:grpSpPr>
        <p:sp>
          <p:nvSpPr>
            <p:cNvPr id="5" name="object 5" descr=""/>
            <p:cNvSpPr/>
            <p:nvPr/>
          </p:nvSpPr>
          <p:spPr>
            <a:xfrm>
              <a:off x="1211596" y="3352178"/>
              <a:ext cx="17771110" cy="6744970"/>
            </a:xfrm>
            <a:custGeom>
              <a:avLst/>
              <a:gdLst/>
              <a:ahLst/>
              <a:cxnLst/>
              <a:rect l="l" t="t" r="r" b="b"/>
              <a:pathLst>
                <a:path w="17771110" h="6744970">
                  <a:moveTo>
                    <a:pt x="17770587" y="0"/>
                  </a:moveTo>
                  <a:lnTo>
                    <a:pt x="0" y="0"/>
                  </a:lnTo>
                  <a:lnTo>
                    <a:pt x="0" y="6744745"/>
                  </a:lnTo>
                  <a:lnTo>
                    <a:pt x="17770587" y="6744745"/>
                  </a:lnTo>
                  <a:lnTo>
                    <a:pt x="1777058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8313" y="3352178"/>
              <a:ext cx="10403872" cy="674474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419" y="3881329"/>
              <a:ext cx="6208416" cy="5591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76943" y="950243"/>
            <a:ext cx="2747010" cy="145415"/>
          </a:xfrm>
          <a:custGeom>
            <a:avLst/>
            <a:gdLst/>
            <a:ahLst/>
            <a:cxnLst/>
            <a:rect l="l" t="t" r="r" b="b"/>
            <a:pathLst>
              <a:path w="2747010" h="145415">
                <a:moveTo>
                  <a:pt x="57552" y="13493"/>
                </a:moveTo>
                <a:lnTo>
                  <a:pt x="44678" y="13493"/>
                </a:lnTo>
                <a:lnTo>
                  <a:pt x="44678" y="142917"/>
                </a:lnTo>
                <a:lnTo>
                  <a:pt x="57552" y="142917"/>
                </a:lnTo>
                <a:lnTo>
                  <a:pt x="57552" y="13493"/>
                </a:lnTo>
                <a:close/>
              </a:path>
              <a:path w="2747010" h="145415">
                <a:moveTo>
                  <a:pt x="102231" y="1927"/>
                </a:moveTo>
                <a:lnTo>
                  <a:pt x="0" y="1927"/>
                </a:lnTo>
                <a:lnTo>
                  <a:pt x="0" y="13493"/>
                </a:lnTo>
                <a:lnTo>
                  <a:pt x="102231" y="13493"/>
                </a:lnTo>
                <a:lnTo>
                  <a:pt x="102231" y="1927"/>
                </a:lnTo>
                <a:close/>
              </a:path>
              <a:path w="2747010" h="145415">
                <a:moveTo>
                  <a:pt x="224671" y="1927"/>
                </a:moveTo>
                <a:lnTo>
                  <a:pt x="210902" y="1927"/>
                </a:lnTo>
                <a:lnTo>
                  <a:pt x="159615" y="142917"/>
                </a:lnTo>
                <a:lnTo>
                  <a:pt x="173108" y="142917"/>
                </a:lnTo>
                <a:lnTo>
                  <a:pt x="188216" y="100441"/>
                </a:lnTo>
                <a:lnTo>
                  <a:pt x="182815" y="100441"/>
                </a:lnTo>
                <a:lnTo>
                  <a:pt x="182815" y="88875"/>
                </a:lnTo>
                <a:lnTo>
                  <a:pt x="192329" y="88875"/>
                </a:lnTo>
                <a:lnTo>
                  <a:pt x="217305" y="18656"/>
                </a:lnTo>
                <a:lnTo>
                  <a:pt x="230756" y="18656"/>
                </a:lnTo>
                <a:lnTo>
                  <a:pt x="224671" y="1927"/>
                </a:lnTo>
                <a:close/>
              </a:path>
              <a:path w="2747010" h="145415">
                <a:moveTo>
                  <a:pt x="230756" y="18656"/>
                </a:moveTo>
                <a:lnTo>
                  <a:pt x="218269" y="18656"/>
                </a:lnTo>
                <a:lnTo>
                  <a:pt x="262466" y="142917"/>
                </a:lnTo>
                <a:lnTo>
                  <a:pt x="275959" y="142917"/>
                </a:lnTo>
                <a:lnTo>
                  <a:pt x="260507" y="100441"/>
                </a:lnTo>
                <a:lnTo>
                  <a:pt x="252759" y="100441"/>
                </a:lnTo>
                <a:lnTo>
                  <a:pt x="252759" y="88875"/>
                </a:lnTo>
                <a:lnTo>
                  <a:pt x="256300" y="88875"/>
                </a:lnTo>
                <a:lnTo>
                  <a:pt x="230756" y="18656"/>
                </a:lnTo>
                <a:close/>
              </a:path>
              <a:path w="2747010" h="145415">
                <a:moveTo>
                  <a:pt x="192329" y="88875"/>
                </a:moveTo>
                <a:lnTo>
                  <a:pt x="182815" y="88875"/>
                </a:lnTo>
                <a:lnTo>
                  <a:pt x="182815" y="100441"/>
                </a:lnTo>
                <a:lnTo>
                  <a:pt x="188216" y="100441"/>
                </a:lnTo>
                <a:lnTo>
                  <a:pt x="192329" y="88875"/>
                </a:lnTo>
                <a:close/>
              </a:path>
              <a:path w="2747010" h="145415">
                <a:moveTo>
                  <a:pt x="243244" y="88875"/>
                </a:moveTo>
                <a:lnTo>
                  <a:pt x="192329" y="88875"/>
                </a:lnTo>
                <a:lnTo>
                  <a:pt x="188216" y="100441"/>
                </a:lnTo>
                <a:lnTo>
                  <a:pt x="247358" y="100441"/>
                </a:lnTo>
                <a:lnTo>
                  <a:pt x="243244" y="88875"/>
                </a:lnTo>
                <a:close/>
              </a:path>
              <a:path w="2747010" h="145415">
                <a:moveTo>
                  <a:pt x="256300" y="88875"/>
                </a:moveTo>
                <a:lnTo>
                  <a:pt x="252759" y="88875"/>
                </a:lnTo>
                <a:lnTo>
                  <a:pt x="252759" y="100441"/>
                </a:lnTo>
                <a:lnTo>
                  <a:pt x="260507" y="100441"/>
                </a:lnTo>
                <a:lnTo>
                  <a:pt x="256300" y="88875"/>
                </a:lnTo>
                <a:close/>
              </a:path>
              <a:path w="2747010" h="145415">
                <a:moveTo>
                  <a:pt x="415030" y="1927"/>
                </a:moveTo>
                <a:lnTo>
                  <a:pt x="358281" y="1927"/>
                </a:lnTo>
                <a:lnTo>
                  <a:pt x="358281" y="142917"/>
                </a:lnTo>
                <a:lnTo>
                  <a:pt x="418564" y="142917"/>
                </a:lnTo>
                <a:lnTo>
                  <a:pt x="426871" y="141333"/>
                </a:lnTo>
                <a:lnTo>
                  <a:pt x="439951" y="134954"/>
                </a:lnTo>
                <a:lnTo>
                  <a:pt x="443950" y="131351"/>
                </a:lnTo>
                <a:lnTo>
                  <a:pt x="371154" y="131351"/>
                </a:lnTo>
                <a:lnTo>
                  <a:pt x="371154" y="77034"/>
                </a:lnTo>
                <a:lnTo>
                  <a:pt x="440341" y="77034"/>
                </a:lnTo>
                <a:lnTo>
                  <a:pt x="438069" y="75520"/>
                </a:lnTo>
                <a:lnTo>
                  <a:pt x="433801" y="72629"/>
                </a:lnTo>
                <a:lnTo>
                  <a:pt x="429395" y="71022"/>
                </a:lnTo>
                <a:lnTo>
                  <a:pt x="424852" y="70701"/>
                </a:lnTo>
                <a:lnTo>
                  <a:pt x="424852" y="69599"/>
                </a:lnTo>
                <a:lnTo>
                  <a:pt x="429028" y="68452"/>
                </a:lnTo>
                <a:lnTo>
                  <a:pt x="432814" y="66593"/>
                </a:lnTo>
                <a:lnTo>
                  <a:pt x="434118" y="65607"/>
                </a:lnTo>
                <a:lnTo>
                  <a:pt x="371154" y="65607"/>
                </a:lnTo>
                <a:lnTo>
                  <a:pt x="371154" y="13493"/>
                </a:lnTo>
                <a:lnTo>
                  <a:pt x="438645" y="13493"/>
                </a:lnTo>
                <a:lnTo>
                  <a:pt x="434926" y="9959"/>
                </a:lnTo>
                <a:lnTo>
                  <a:pt x="422672" y="3533"/>
                </a:lnTo>
                <a:lnTo>
                  <a:pt x="415030" y="1927"/>
                </a:lnTo>
                <a:close/>
              </a:path>
              <a:path w="2747010" h="145415">
                <a:moveTo>
                  <a:pt x="440341" y="77034"/>
                </a:moveTo>
                <a:lnTo>
                  <a:pt x="415351" y="77034"/>
                </a:lnTo>
                <a:lnTo>
                  <a:pt x="420859" y="78320"/>
                </a:lnTo>
                <a:lnTo>
                  <a:pt x="430267" y="83460"/>
                </a:lnTo>
                <a:lnTo>
                  <a:pt x="433916" y="86948"/>
                </a:lnTo>
                <a:lnTo>
                  <a:pt x="436486" y="91354"/>
                </a:lnTo>
                <a:lnTo>
                  <a:pt x="439102" y="95714"/>
                </a:lnTo>
                <a:lnTo>
                  <a:pt x="440410" y="100579"/>
                </a:lnTo>
                <a:lnTo>
                  <a:pt x="440410" y="113246"/>
                </a:lnTo>
                <a:lnTo>
                  <a:pt x="437794" y="119304"/>
                </a:lnTo>
                <a:lnTo>
                  <a:pt x="427376" y="128942"/>
                </a:lnTo>
                <a:lnTo>
                  <a:pt x="419344" y="131351"/>
                </a:lnTo>
                <a:lnTo>
                  <a:pt x="443950" y="131351"/>
                </a:lnTo>
                <a:lnTo>
                  <a:pt x="444816" y="130571"/>
                </a:lnTo>
                <a:lnTo>
                  <a:pt x="451150" y="119419"/>
                </a:lnTo>
                <a:lnTo>
                  <a:pt x="452687" y="113246"/>
                </a:lnTo>
                <a:lnTo>
                  <a:pt x="452733" y="98789"/>
                </a:lnTo>
                <a:lnTo>
                  <a:pt x="451356" y="92639"/>
                </a:lnTo>
                <a:lnTo>
                  <a:pt x="445849" y="82358"/>
                </a:lnTo>
                <a:lnTo>
                  <a:pt x="442338" y="78365"/>
                </a:lnTo>
                <a:lnTo>
                  <a:pt x="440341" y="77034"/>
                </a:lnTo>
                <a:close/>
              </a:path>
              <a:path w="2747010" h="145415">
                <a:moveTo>
                  <a:pt x="438645" y="13493"/>
                </a:moveTo>
                <a:lnTo>
                  <a:pt x="415489" y="13493"/>
                </a:lnTo>
                <a:lnTo>
                  <a:pt x="422740" y="15856"/>
                </a:lnTo>
                <a:lnTo>
                  <a:pt x="432470" y="25265"/>
                </a:lnTo>
                <a:lnTo>
                  <a:pt x="434903" y="31346"/>
                </a:lnTo>
                <a:lnTo>
                  <a:pt x="434903" y="44013"/>
                </a:lnTo>
                <a:lnTo>
                  <a:pt x="412575" y="65607"/>
                </a:lnTo>
                <a:lnTo>
                  <a:pt x="434118" y="65607"/>
                </a:lnTo>
                <a:lnTo>
                  <a:pt x="439607" y="61453"/>
                </a:lnTo>
                <a:lnTo>
                  <a:pt x="442292" y="58080"/>
                </a:lnTo>
                <a:lnTo>
                  <a:pt x="446239" y="49727"/>
                </a:lnTo>
                <a:lnTo>
                  <a:pt x="447226" y="44701"/>
                </a:lnTo>
                <a:lnTo>
                  <a:pt x="447125" y="31346"/>
                </a:lnTo>
                <a:lnTo>
                  <a:pt x="445688" y="25448"/>
                </a:lnTo>
                <a:lnTo>
                  <a:pt x="439538" y="14342"/>
                </a:lnTo>
                <a:lnTo>
                  <a:pt x="438645" y="13493"/>
                </a:lnTo>
                <a:close/>
              </a:path>
              <a:path w="2747010" h="145415">
                <a:moveTo>
                  <a:pt x="554830" y="1927"/>
                </a:moveTo>
                <a:lnTo>
                  <a:pt x="541957" y="1927"/>
                </a:lnTo>
                <a:lnTo>
                  <a:pt x="541957" y="142917"/>
                </a:lnTo>
                <a:lnTo>
                  <a:pt x="622021" y="142917"/>
                </a:lnTo>
                <a:lnTo>
                  <a:pt x="622021" y="131351"/>
                </a:lnTo>
                <a:lnTo>
                  <a:pt x="554830" y="131351"/>
                </a:lnTo>
                <a:lnTo>
                  <a:pt x="554830" y="1927"/>
                </a:lnTo>
                <a:close/>
              </a:path>
              <a:path w="2747010" h="145415">
                <a:moveTo>
                  <a:pt x="790947" y="1927"/>
                </a:moveTo>
                <a:lnTo>
                  <a:pt x="709162" y="1927"/>
                </a:lnTo>
                <a:lnTo>
                  <a:pt x="709162" y="142917"/>
                </a:lnTo>
                <a:lnTo>
                  <a:pt x="792324" y="142917"/>
                </a:lnTo>
                <a:lnTo>
                  <a:pt x="792324" y="131351"/>
                </a:lnTo>
                <a:lnTo>
                  <a:pt x="722035" y="131351"/>
                </a:lnTo>
                <a:lnTo>
                  <a:pt x="722035" y="78136"/>
                </a:lnTo>
                <a:lnTo>
                  <a:pt x="786610" y="78136"/>
                </a:lnTo>
                <a:lnTo>
                  <a:pt x="786610" y="66570"/>
                </a:lnTo>
                <a:lnTo>
                  <a:pt x="722035" y="66570"/>
                </a:lnTo>
                <a:lnTo>
                  <a:pt x="722035" y="13493"/>
                </a:lnTo>
                <a:lnTo>
                  <a:pt x="790947" y="13493"/>
                </a:lnTo>
                <a:lnTo>
                  <a:pt x="790947" y="1927"/>
                </a:lnTo>
                <a:close/>
              </a:path>
              <a:path w="2747010" h="145415">
                <a:moveTo>
                  <a:pt x="1049699" y="0"/>
                </a:moveTo>
                <a:lnTo>
                  <a:pt x="1011603" y="13906"/>
                </a:lnTo>
                <a:lnTo>
                  <a:pt x="990718" y="51838"/>
                </a:lnTo>
                <a:lnTo>
                  <a:pt x="988773" y="72422"/>
                </a:lnTo>
                <a:lnTo>
                  <a:pt x="989259" y="83080"/>
                </a:lnTo>
                <a:lnTo>
                  <a:pt x="1005863" y="125190"/>
                </a:lnTo>
                <a:lnTo>
                  <a:pt x="1041037" y="144289"/>
                </a:lnTo>
                <a:lnTo>
                  <a:pt x="1049699" y="144844"/>
                </a:lnTo>
                <a:lnTo>
                  <a:pt x="1058356" y="144289"/>
                </a:lnTo>
                <a:lnTo>
                  <a:pt x="1066496" y="142624"/>
                </a:lnTo>
                <a:lnTo>
                  <a:pt x="1074121" y="139849"/>
                </a:lnTo>
                <a:lnTo>
                  <a:pt x="1081229" y="135964"/>
                </a:lnTo>
                <a:lnTo>
                  <a:pt x="1085503" y="132728"/>
                </a:lnTo>
                <a:lnTo>
                  <a:pt x="1049699" y="132728"/>
                </a:lnTo>
                <a:lnTo>
                  <a:pt x="1042931" y="132281"/>
                </a:lnTo>
                <a:lnTo>
                  <a:pt x="1011022" y="111202"/>
                </a:lnTo>
                <a:lnTo>
                  <a:pt x="1001233" y="72422"/>
                </a:lnTo>
                <a:lnTo>
                  <a:pt x="1001629" y="63266"/>
                </a:lnTo>
                <a:lnTo>
                  <a:pt x="1019726" y="23251"/>
                </a:lnTo>
                <a:lnTo>
                  <a:pt x="1049699" y="12116"/>
                </a:lnTo>
                <a:lnTo>
                  <a:pt x="1085434" y="12116"/>
                </a:lnTo>
                <a:lnTo>
                  <a:pt x="1081229" y="8949"/>
                </a:lnTo>
                <a:lnTo>
                  <a:pt x="1074121" y="5034"/>
                </a:lnTo>
                <a:lnTo>
                  <a:pt x="1066496" y="2237"/>
                </a:lnTo>
                <a:lnTo>
                  <a:pt x="1058356" y="559"/>
                </a:lnTo>
                <a:lnTo>
                  <a:pt x="1049699" y="0"/>
                </a:lnTo>
                <a:close/>
              </a:path>
              <a:path w="2747010" h="145415">
                <a:moveTo>
                  <a:pt x="1085434" y="12116"/>
                </a:moveTo>
                <a:lnTo>
                  <a:pt x="1049699" y="12116"/>
                </a:lnTo>
                <a:lnTo>
                  <a:pt x="1056467" y="12563"/>
                </a:lnTo>
                <a:lnTo>
                  <a:pt x="1062865" y="13906"/>
                </a:lnTo>
                <a:lnTo>
                  <a:pt x="1091830" y="39997"/>
                </a:lnTo>
                <a:lnTo>
                  <a:pt x="1098164" y="72422"/>
                </a:lnTo>
                <a:lnTo>
                  <a:pt x="1097798" y="81552"/>
                </a:lnTo>
                <a:lnTo>
                  <a:pt x="1079766" y="121593"/>
                </a:lnTo>
                <a:lnTo>
                  <a:pt x="1049699" y="132728"/>
                </a:lnTo>
                <a:lnTo>
                  <a:pt x="1085503" y="132728"/>
                </a:lnTo>
                <a:lnTo>
                  <a:pt x="1108731" y="93023"/>
                </a:lnTo>
                <a:lnTo>
                  <a:pt x="1110693" y="72422"/>
                </a:lnTo>
                <a:lnTo>
                  <a:pt x="1110203" y="61769"/>
                </a:lnTo>
                <a:lnTo>
                  <a:pt x="1093517" y="19688"/>
                </a:lnTo>
                <a:lnTo>
                  <a:pt x="1087743" y="13854"/>
                </a:lnTo>
                <a:lnTo>
                  <a:pt x="1085434" y="12116"/>
                </a:lnTo>
                <a:close/>
              </a:path>
              <a:path w="2747010" h="145415">
                <a:moveTo>
                  <a:pt x="1281564" y="1927"/>
                </a:moveTo>
                <a:lnTo>
                  <a:pt x="1199986" y="1927"/>
                </a:lnTo>
                <a:lnTo>
                  <a:pt x="1199986" y="142917"/>
                </a:lnTo>
                <a:lnTo>
                  <a:pt x="1212859" y="142917"/>
                </a:lnTo>
                <a:lnTo>
                  <a:pt x="1212859" y="78136"/>
                </a:lnTo>
                <a:lnTo>
                  <a:pt x="1275162" y="78136"/>
                </a:lnTo>
                <a:lnTo>
                  <a:pt x="1275162" y="66570"/>
                </a:lnTo>
                <a:lnTo>
                  <a:pt x="1212859" y="66570"/>
                </a:lnTo>
                <a:lnTo>
                  <a:pt x="1212859" y="13493"/>
                </a:lnTo>
                <a:lnTo>
                  <a:pt x="1281564" y="13493"/>
                </a:lnTo>
                <a:lnTo>
                  <a:pt x="1281564" y="1927"/>
                </a:lnTo>
                <a:close/>
              </a:path>
              <a:path w="2747010" h="145415">
                <a:moveTo>
                  <a:pt x="1546535" y="0"/>
                </a:moveTo>
                <a:lnTo>
                  <a:pt x="1539008" y="0"/>
                </a:lnTo>
                <a:lnTo>
                  <a:pt x="1530377" y="559"/>
                </a:lnTo>
                <a:lnTo>
                  <a:pt x="1495190" y="19671"/>
                </a:lnTo>
                <a:lnTo>
                  <a:pt x="1478569" y="61738"/>
                </a:lnTo>
                <a:lnTo>
                  <a:pt x="1478083" y="72422"/>
                </a:lnTo>
                <a:lnTo>
                  <a:pt x="1478569" y="83106"/>
                </a:lnTo>
                <a:lnTo>
                  <a:pt x="1495190" y="125190"/>
                </a:lnTo>
                <a:lnTo>
                  <a:pt x="1530377" y="144289"/>
                </a:lnTo>
                <a:lnTo>
                  <a:pt x="1539008" y="144844"/>
                </a:lnTo>
                <a:lnTo>
                  <a:pt x="1546535" y="144844"/>
                </a:lnTo>
                <a:lnTo>
                  <a:pt x="1553442" y="143674"/>
                </a:lnTo>
                <a:lnTo>
                  <a:pt x="1566017" y="138993"/>
                </a:lnTo>
                <a:lnTo>
                  <a:pt x="1571571" y="135734"/>
                </a:lnTo>
                <a:lnTo>
                  <a:pt x="1575039" y="132728"/>
                </a:lnTo>
                <a:lnTo>
                  <a:pt x="1530105" y="132728"/>
                </a:lnTo>
                <a:lnTo>
                  <a:pt x="1521981" y="130433"/>
                </a:lnTo>
                <a:lnTo>
                  <a:pt x="1494222" y="98367"/>
                </a:lnTo>
                <a:lnTo>
                  <a:pt x="1490543" y="72422"/>
                </a:lnTo>
                <a:lnTo>
                  <a:pt x="1490952" y="63059"/>
                </a:lnTo>
                <a:lnTo>
                  <a:pt x="1509436" y="22954"/>
                </a:lnTo>
                <a:lnTo>
                  <a:pt x="1530105" y="12116"/>
                </a:lnTo>
                <a:lnTo>
                  <a:pt x="1575054" y="12116"/>
                </a:lnTo>
                <a:lnTo>
                  <a:pt x="1571571" y="9064"/>
                </a:lnTo>
                <a:lnTo>
                  <a:pt x="1566017" y="5805"/>
                </a:lnTo>
                <a:lnTo>
                  <a:pt x="1553442" y="1170"/>
                </a:lnTo>
                <a:lnTo>
                  <a:pt x="1546535" y="0"/>
                </a:lnTo>
                <a:close/>
              </a:path>
              <a:path w="2747010" h="145415">
                <a:moveTo>
                  <a:pt x="1594840" y="98858"/>
                </a:moveTo>
                <a:lnTo>
                  <a:pt x="1581897" y="98858"/>
                </a:lnTo>
                <a:lnTo>
                  <a:pt x="1580933" y="103677"/>
                </a:lnTo>
                <a:lnTo>
                  <a:pt x="1579189" y="108151"/>
                </a:lnTo>
                <a:lnTo>
                  <a:pt x="1576665" y="112282"/>
                </a:lnTo>
                <a:lnTo>
                  <a:pt x="1574187" y="116412"/>
                </a:lnTo>
                <a:lnTo>
                  <a:pt x="1571066" y="120015"/>
                </a:lnTo>
                <a:lnTo>
                  <a:pt x="1544562" y="132728"/>
                </a:lnTo>
                <a:lnTo>
                  <a:pt x="1575039" y="132728"/>
                </a:lnTo>
                <a:lnTo>
                  <a:pt x="1581255" y="127381"/>
                </a:lnTo>
                <a:lnTo>
                  <a:pt x="1585248" y="122516"/>
                </a:lnTo>
                <a:lnTo>
                  <a:pt x="1591535" y="111364"/>
                </a:lnTo>
                <a:lnTo>
                  <a:pt x="1593692" y="105329"/>
                </a:lnTo>
                <a:lnTo>
                  <a:pt x="1594840" y="98858"/>
                </a:lnTo>
                <a:close/>
              </a:path>
              <a:path w="2747010" h="145415">
                <a:moveTo>
                  <a:pt x="1575054" y="12116"/>
                </a:moveTo>
                <a:lnTo>
                  <a:pt x="1544562" y="12116"/>
                </a:lnTo>
                <a:lnTo>
                  <a:pt x="1549725" y="12965"/>
                </a:lnTo>
                <a:lnTo>
                  <a:pt x="1559271" y="16361"/>
                </a:lnTo>
                <a:lnTo>
                  <a:pt x="1563539" y="18748"/>
                </a:lnTo>
                <a:lnTo>
                  <a:pt x="1571066" y="24898"/>
                </a:lnTo>
                <a:lnTo>
                  <a:pt x="1574187" y="28500"/>
                </a:lnTo>
                <a:lnTo>
                  <a:pt x="1576665" y="32631"/>
                </a:lnTo>
                <a:lnTo>
                  <a:pt x="1579189" y="36716"/>
                </a:lnTo>
                <a:lnTo>
                  <a:pt x="1580933" y="41167"/>
                </a:lnTo>
                <a:lnTo>
                  <a:pt x="1581897" y="45986"/>
                </a:lnTo>
                <a:lnTo>
                  <a:pt x="1594840" y="45986"/>
                </a:lnTo>
                <a:lnTo>
                  <a:pt x="1593692" y="39469"/>
                </a:lnTo>
                <a:lnTo>
                  <a:pt x="1591535" y="33434"/>
                </a:lnTo>
                <a:lnTo>
                  <a:pt x="1588243" y="27657"/>
                </a:lnTo>
                <a:lnTo>
                  <a:pt x="1585248" y="22327"/>
                </a:lnTo>
                <a:lnTo>
                  <a:pt x="1581255" y="17463"/>
                </a:lnTo>
                <a:lnTo>
                  <a:pt x="1576390" y="13286"/>
                </a:lnTo>
                <a:lnTo>
                  <a:pt x="1575054" y="12116"/>
                </a:lnTo>
                <a:close/>
              </a:path>
              <a:path w="2747010" h="145415">
                <a:moveTo>
                  <a:pt x="1737829" y="0"/>
                </a:moveTo>
                <a:lnTo>
                  <a:pt x="1699734" y="13906"/>
                </a:lnTo>
                <a:lnTo>
                  <a:pt x="1678848" y="51838"/>
                </a:lnTo>
                <a:lnTo>
                  <a:pt x="1676904" y="72422"/>
                </a:lnTo>
                <a:lnTo>
                  <a:pt x="1677390" y="83080"/>
                </a:lnTo>
                <a:lnTo>
                  <a:pt x="1693994" y="125190"/>
                </a:lnTo>
                <a:lnTo>
                  <a:pt x="1729168" y="144289"/>
                </a:lnTo>
                <a:lnTo>
                  <a:pt x="1737829" y="144844"/>
                </a:lnTo>
                <a:lnTo>
                  <a:pt x="1746486" y="144289"/>
                </a:lnTo>
                <a:lnTo>
                  <a:pt x="1754627" y="142624"/>
                </a:lnTo>
                <a:lnTo>
                  <a:pt x="1762251" y="139849"/>
                </a:lnTo>
                <a:lnTo>
                  <a:pt x="1769359" y="135964"/>
                </a:lnTo>
                <a:lnTo>
                  <a:pt x="1773634" y="132728"/>
                </a:lnTo>
                <a:lnTo>
                  <a:pt x="1737829" y="132728"/>
                </a:lnTo>
                <a:lnTo>
                  <a:pt x="1731061" y="132281"/>
                </a:lnTo>
                <a:lnTo>
                  <a:pt x="1699153" y="111202"/>
                </a:lnTo>
                <a:lnTo>
                  <a:pt x="1689364" y="72422"/>
                </a:lnTo>
                <a:lnTo>
                  <a:pt x="1689760" y="63266"/>
                </a:lnTo>
                <a:lnTo>
                  <a:pt x="1707857" y="23251"/>
                </a:lnTo>
                <a:lnTo>
                  <a:pt x="1737829" y="12116"/>
                </a:lnTo>
                <a:lnTo>
                  <a:pt x="1773565" y="12116"/>
                </a:lnTo>
                <a:lnTo>
                  <a:pt x="1769359" y="8949"/>
                </a:lnTo>
                <a:lnTo>
                  <a:pt x="1762251" y="5034"/>
                </a:lnTo>
                <a:lnTo>
                  <a:pt x="1754627" y="2237"/>
                </a:lnTo>
                <a:lnTo>
                  <a:pt x="1746486" y="559"/>
                </a:lnTo>
                <a:lnTo>
                  <a:pt x="1737829" y="0"/>
                </a:lnTo>
                <a:close/>
              </a:path>
              <a:path w="2747010" h="145415">
                <a:moveTo>
                  <a:pt x="1773565" y="12116"/>
                </a:moveTo>
                <a:lnTo>
                  <a:pt x="1737829" y="12116"/>
                </a:lnTo>
                <a:lnTo>
                  <a:pt x="1744597" y="12563"/>
                </a:lnTo>
                <a:lnTo>
                  <a:pt x="1750996" y="13906"/>
                </a:lnTo>
                <a:lnTo>
                  <a:pt x="1779961" y="39997"/>
                </a:lnTo>
                <a:lnTo>
                  <a:pt x="1786295" y="72422"/>
                </a:lnTo>
                <a:lnTo>
                  <a:pt x="1785929" y="81552"/>
                </a:lnTo>
                <a:lnTo>
                  <a:pt x="1767896" y="121593"/>
                </a:lnTo>
                <a:lnTo>
                  <a:pt x="1737829" y="132728"/>
                </a:lnTo>
                <a:lnTo>
                  <a:pt x="1773634" y="132728"/>
                </a:lnTo>
                <a:lnTo>
                  <a:pt x="1796862" y="93023"/>
                </a:lnTo>
                <a:lnTo>
                  <a:pt x="1798824" y="72422"/>
                </a:lnTo>
                <a:lnTo>
                  <a:pt x="1798334" y="61769"/>
                </a:lnTo>
                <a:lnTo>
                  <a:pt x="1781648" y="19688"/>
                </a:lnTo>
                <a:lnTo>
                  <a:pt x="1775874" y="13854"/>
                </a:lnTo>
                <a:lnTo>
                  <a:pt x="1773565" y="12116"/>
                </a:lnTo>
                <a:close/>
              </a:path>
              <a:path w="2747010" h="145415">
                <a:moveTo>
                  <a:pt x="1900577" y="1927"/>
                </a:moveTo>
                <a:lnTo>
                  <a:pt x="1888116" y="1927"/>
                </a:lnTo>
                <a:lnTo>
                  <a:pt x="1888116" y="142917"/>
                </a:lnTo>
                <a:lnTo>
                  <a:pt x="1900990" y="142917"/>
                </a:lnTo>
                <a:lnTo>
                  <a:pt x="1900990" y="24852"/>
                </a:lnTo>
                <a:lnTo>
                  <a:pt x="1916786" y="24852"/>
                </a:lnTo>
                <a:lnTo>
                  <a:pt x="1900577" y="1927"/>
                </a:lnTo>
                <a:close/>
              </a:path>
              <a:path w="2747010" h="145415">
                <a:moveTo>
                  <a:pt x="1916786" y="24852"/>
                </a:moveTo>
                <a:lnTo>
                  <a:pt x="1902091" y="24852"/>
                </a:lnTo>
                <a:lnTo>
                  <a:pt x="1985391" y="142917"/>
                </a:lnTo>
                <a:lnTo>
                  <a:pt x="1997920" y="142917"/>
                </a:lnTo>
                <a:lnTo>
                  <a:pt x="1997920" y="120130"/>
                </a:lnTo>
                <a:lnTo>
                  <a:pt x="1984152" y="120130"/>
                </a:lnTo>
                <a:lnTo>
                  <a:pt x="1916786" y="24852"/>
                </a:lnTo>
                <a:close/>
              </a:path>
              <a:path w="2747010" h="145415">
                <a:moveTo>
                  <a:pt x="1997920" y="1927"/>
                </a:moveTo>
                <a:lnTo>
                  <a:pt x="1985253" y="1927"/>
                </a:lnTo>
                <a:lnTo>
                  <a:pt x="1985253" y="120130"/>
                </a:lnTo>
                <a:lnTo>
                  <a:pt x="1997920" y="120130"/>
                </a:lnTo>
                <a:lnTo>
                  <a:pt x="1997920" y="1927"/>
                </a:lnTo>
                <a:close/>
              </a:path>
              <a:path w="2747010" h="145415">
                <a:moveTo>
                  <a:pt x="2142580" y="13493"/>
                </a:moveTo>
                <a:lnTo>
                  <a:pt x="2129706" y="13493"/>
                </a:lnTo>
                <a:lnTo>
                  <a:pt x="2129706" y="142917"/>
                </a:lnTo>
                <a:lnTo>
                  <a:pt x="2142580" y="142917"/>
                </a:lnTo>
                <a:lnTo>
                  <a:pt x="2142580" y="13493"/>
                </a:lnTo>
                <a:close/>
              </a:path>
              <a:path w="2747010" h="145415">
                <a:moveTo>
                  <a:pt x="2187258" y="1927"/>
                </a:moveTo>
                <a:lnTo>
                  <a:pt x="2085027" y="1927"/>
                </a:lnTo>
                <a:lnTo>
                  <a:pt x="2085027" y="13493"/>
                </a:lnTo>
                <a:lnTo>
                  <a:pt x="2187258" y="13493"/>
                </a:lnTo>
                <a:lnTo>
                  <a:pt x="2187258" y="1927"/>
                </a:lnTo>
                <a:close/>
              </a:path>
              <a:path w="2747010" h="145415">
                <a:moveTo>
                  <a:pt x="2356185" y="1927"/>
                </a:moveTo>
                <a:lnTo>
                  <a:pt x="2274399" y="1927"/>
                </a:lnTo>
                <a:lnTo>
                  <a:pt x="2274399" y="142917"/>
                </a:lnTo>
                <a:lnTo>
                  <a:pt x="2357561" y="142917"/>
                </a:lnTo>
                <a:lnTo>
                  <a:pt x="2357561" y="131351"/>
                </a:lnTo>
                <a:lnTo>
                  <a:pt x="2287273" y="131351"/>
                </a:lnTo>
                <a:lnTo>
                  <a:pt x="2287273" y="78136"/>
                </a:lnTo>
                <a:lnTo>
                  <a:pt x="2351847" y="78136"/>
                </a:lnTo>
                <a:lnTo>
                  <a:pt x="2351847" y="66570"/>
                </a:lnTo>
                <a:lnTo>
                  <a:pt x="2287273" y="66570"/>
                </a:lnTo>
                <a:lnTo>
                  <a:pt x="2287273" y="13493"/>
                </a:lnTo>
                <a:lnTo>
                  <a:pt x="2356185" y="13493"/>
                </a:lnTo>
                <a:lnTo>
                  <a:pt x="2356185" y="1927"/>
                </a:lnTo>
                <a:close/>
              </a:path>
              <a:path w="2747010" h="145415">
                <a:moveTo>
                  <a:pt x="2460123" y="1927"/>
                </a:moveTo>
                <a:lnTo>
                  <a:pt x="2447663" y="1927"/>
                </a:lnTo>
                <a:lnTo>
                  <a:pt x="2447663" y="142917"/>
                </a:lnTo>
                <a:lnTo>
                  <a:pt x="2460536" y="142917"/>
                </a:lnTo>
                <a:lnTo>
                  <a:pt x="2460536" y="24852"/>
                </a:lnTo>
                <a:lnTo>
                  <a:pt x="2476332" y="24852"/>
                </a:lnTo>
                <a:lnTo>
                  <a:pt x="2460123" y="1927"/>
                </a:lnTo>
                <a:close/>
              </a:path>
              <a:path w="2747010" h="145415">
                <a:moveTo>
                  <a:pt x="2476332" y="24852"/>
                </a:moveTo>
                <a:lnTo>
                  <a:pt x="2461638" y="24852"/>
                </a:lnTo>
                <a:lnTo>
                  <a:pt x="2544937" y="142917"/>
                </a:lnTo>
                <a:lnTo>
                  <a:pt x="2557467" y="142917"/>
                </a:lnTo>
                <a:lnTo>
                  <a:pt x="2557467" y="120130"/>
                </a:lnTo>
                <a:lnTo>
                  <a:pt x="2543698" y="120130"/>
                </a:lnTo>
                <a:lnTo>
                  <a:pt x="2476332" y="24852"/>
                </a:lnTo>
                <a:close/>
              </a:path>
              <a:path w="2747010" h="145415">
                <a:moveTo>
                  <a:pt x="2557467" y="1927"/>
                </a:moveTo>
                <a:lnTo>
                  <a:pt x="2544799" y="1927"/>
                </a:lnTo>
                <a:lnTo>
                  <a:pt x="2544799" y="120130"/>
                </a:lnTo>
                <a:lnTo>
                  <a:pt x="2557467" y="120130"/>
                </a:lnTo>
                <a:lnTo>
                  <a:pt x="2557467" y="1927"/>
                </a:lnTo>
                <a:close/>
              </a:path>
              <a:path w="2747010" h="145415">
                <a:moveTo>
                  <a:pt x="2702126" y="13493"/>
                </a:moveTo>
                <a:lnTo>
                  <a:pt x="2689252" y="13493"/>
                </a:lnTo>
                <a:lnTo>
                  <a:pt x="2689252" y="142917"/>
                </a:lnTo>
                <a:lnTo>
                  <a:pt x="2702126" y="142917"/>
                </a:lnTo>
                <a:lnTo>
                  <a:pt x="2702126" y="13493"/>
                </a:lnTo>
                <a:close/>
              </a:path>
              <a:path w="2747010" h="145415">
                <a:moveTo>
                  <a:pt x="2746805" y="1927"/>
                </a:moveTo>
                <a:lnTo>
                  <a:pt x="2644573" y="1927"/>
                </a:lnTo>
                <a:lnTo>
                  <a:pt x="2644573" y="13493"/>
                </a:lnTo>
                <a:lnTo>
                  <a:pt x="2746805" y="13493"/>
                </a:lnTo>
                <a:lnTo>
                  <a:pt x="2746805" y="192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5151" y="0"/>
            <a:ext cx="9728948" cy="113085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6484" y="1575263"/>
            <a:ext cx="7108739" cy="89157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994" y="1348194"/>
            <a:ext cx="6211078" cy="50319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362" y="788623"/>
            <a:ext cx="4528956" cy="14539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8875" y="2199695"/>
            <a:ext cx="9452826" cy="865258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05770" y="1099249"/>
            <a:ext cx="7531540" cy="254281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39523" y="5265540"/>
            <a:ext cx="7886992" cy="5014931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2270085" y="4636689"/>
            <a:ext cx="2182495" cy="377825"/>
          </a:xfrm>
          <a:custGeom>
            <a:avLst/>
            <a:gdLst/>
            <a:ahLst/>
            <a:cxnLst/>
            <a:rect l="l" t="t" r="r" b="b"/>
            <a:pathLst>
              <a:path w="2182494" h="377825">
                <a:moveTo>
                  <a:pt x="59617" y="16109"/>
                </a:moveTo>
                <a:lnTo>
                  <a:pt x="0" y="16109"/>
                </a:lnTo>
                <a:lnTo>
                  <a:pt x="0" y="298088"/>
                </a:lnTo>
                <a:lnTo>
                  <a:pt x="180505" y="298088"/>
                </a:lnTo>
                <a:lnTo>
                  <a:pt x="180505" y="248935"/>
                </a:lnTo>
                <a:lnTo>
                  <a:pt x="59617" y="248935"/>
                </a:lnTo>
                <a:lnTo>
                  <a:pt x="59617" y="16109"/>
                </a:lnTo>
                <a:close/>
              </a:path>
              <a:path w="2182494" h="377825">
                <a:moveTo>
                  <a:pt x="335401" y="12253"/>
                </a:moveTo>
                <a:lnTo>
                  <a:pt x="283821" y="21857"/>
                </a:lnTo>
                <a:lnTo>
                  <a:pt x="241844" y="50117"/>
                </a:lnTo>
                <a:lnTo>
                  <a:pt x="213808" y="95656"/>
                </a:lnTo>
                <a:lnTo>
                  <a:pt x="205133" y="134897"/>
                </a:lnTo>
                <a:lnTo>
                  <a:pt x="204049" y="157098"/>
                </a:lnTo>
                <a:lnTo>
                  <a:pt x="205116" y="179240"/>
                </a:lnTo>
                <a:lnTo>
                  <a:pt x="213653" y="218411"/>
                </a:lnTo>
                <a:lnTo>
                  <a:pt x="241431" y="263977"/>
                </a:lnTo>
                <a:lnTo>
                  <a:pt x="283304" y="292340"/>
                </a:lnTo>
                <a:lnTo>
                  <a:pt x="335401" y="301943"/>
                </a:lnTo>
                <a:lnTo>
                  <a:pt x="348610" y="301436"/>
                </a:lnTo>
                <a:lnTo>
                  <a:pt x="394434" y="289328"/>
                </a:lnTo>
                <a:lnTo>
                  <a:pt x="428623" y="264192"/>
                </a:lnTo>
                <a:lnTo>
                  <a:pt x="440336" y="249210"/>
                </a:lnTo>
                <a:lnTo>
                  <a:pt x="336365" y="249210"/>
                </a:lnTo>
                <a:lnTo>
                  <a:pt x="326013" y="248556"/>
                </a:lnTo>
                <a:lnTo>
                  <a:pt x="291101" y="232886"/>
                </a:lnTo>
                <a:lnTo>
                  <a:pt x="269527" y="196907"/>
                </a:lnTo>
                <a:lnTo>
                  <a:pt x="264493" y="157098"/>
                </a:lnTo>
                <a:lnTo>
                  <a:pt x="265052" y="142986"/>
                </a:lnTo>
                <a:lnTo>
                  <a:pt x="278373" y="97550"/>
                </a:lnTo>
                <a:lnTo>
                  <a:pt x="307115" y="71105"/>
                </a:lnTo>
                <a:lnTo>
                  <a:pt x="336778" y="64987"/>
                </a:lnTo>
                <a:lnTo>
                  <a:pt x="440789" y="64987"/>
                </a:lnTo>
                <a:lnTo>
                  <a:pt x="439112" y="62190"/>
                </a:lnTo>
                <a:lnTo>
                  <a:pt x="409725" y="33027"/>
                </a:lnTo>
                <a:lnTo>
                  <a:pt x="370149" y="16126"/>
                </a:lnTo>
                <a:lnTo>
                  <a:pt x="347431" y="12684"/>
                </a:lnTo>
                <a:lnTo>
                  <a:pt x="335401" y="12253"/>
                </a:lnTo>
                <a:close/>
              </a:path>
              <a:path w="2182494" h="377825">
                <a:moveTo>
                  <a:pt x="397497" y="201709"/>
                </a:moveTo>
                <a:lnTo>
                  <a:pt x="396120" y="209235"/>
                </a:lnTo>
                <a:lnTo>
                  <a:pt x="393642" y="215936"/>
                </a:lnTo>
                <a:lnTo>
                  <a:pt x="390062" y="221811"/>
                </a:lnTo>
                <a:lnTo>
                  <a:pt x="386574" y="227685"/>
                </a:lnTo>
                <a:lnTo>
                  <a:pt x="351740" y="248154"/>
                </a:lnTo>
                <a:lnTo>
                  <a:pt x="344351" y="249210"/>
                </a:lnTo>
                <a:lnTo>
                  <a:pt x="440336" y="249210"/>
                </a:lnTo>
                <a:lnTo>
                  <a:pt x="456194" y="211605"/>
                </a:lnTo>
                <a:lnTo>
                  <a:pt x="457803" y="201984"/>
                </a:lnTo>
                <a:lnTo>
                  <a:pt x="397497" y="201709"/>
                </a:lnTo>
                <a:close/>
              </a:path>
              <a:path w="2182494" h="377825">
                <a:moveTo>
                  <a:pt x="440789" y="64987"/>
                </a:moveTo>
                <a:lnTo>
                  <a:pt x="344855" y="64987"/>
                </a:lnTo>
                <a:lnTo>
                  <a:pt x="352336" y="66134"/>
                </a:lnTo>
                <a:lnTo>
                  <a:pt x="366197" y="70724"/>
                </a:lnTo>
                <a:lnTo>
                  <a:pt x="372347" y="74028"/>
                </a:lnTo>
                <a:lnTo>
                  <a:pt x="382994" y="82657"/>
                </a:lnTo>
                <a:lnTo>
                  <a:pt x="387354" y="87889"/>
                </a:lnTo>
                <a:lnTo>
                  <a:pt x="390751" y="94039"/>
                </a:lnTo>
                <a:lnTo>
                  <a:pt x="394147" y="100097"/>
                </a:lnTo>
                <a:lnTo>
                  <a:pt x="396396" y="107027"/>
                </a:lnTo>
                <a:lnTo>
                  <a:pt x="397497" y="114829"/>
                </a:lnTo>
                <a:lnTo>
                  <a:pt x="457803" y="114829"/>
                </a:lnTo>
                <a:lnTo>
                  <a:pt x="455893" y="102919"/>
                </a:lnTo>
                <a:lnTo>
                  <a:pt x="453053" y="91698"/>
                </a:lnTo>
                <a:lnTo>
                  <a:pt x="449284" y="81165"/>
                </a:lnTo>
                <a:lnTo>
                  <a:pt x="444585" y="71321"/>
                </a:lnTo>
                <a:lnTo>
                  <a:pt x="440789" y="64987"/>
                </a:lnTo>
                <a:close/>
              </a:path>
              <a:path w="2182494" h="377825">
                <a:moveTo>
                  <a:pt x="749180" y="16109"/>
                </a:moveTo>
                <a:lnTo>
                  <a:pt x="672351" y="16109"/>
                </a:lnTo>
                <a:lnTo>
                  <a:pt x="575008" y="298088"/>
                </a:lnTo>
                <a:lnTo>
                  <a:pt x="638894" y="298088"/>
                </a:lnTo>
                <a:lnTo>
                  <a:pt x="659811" y="233789"/>
                </a:lnTo>
                <a:lnTo>
                  <a:pt x="634901" y="233789"/>
                </a:lnTo>
                <a:lnTo>
                  <a:pt x="634901" y="187252"/>
                </a:lnTo>
                <a:lnTo>
                  <a:pt x="674951" y="187252"/>
                </a:lnTo>
                <a:lnTo>
                  <a:pt x="709664" y="80545"/>
                </a:lnTo>
                <a:lnTo>
                  <a:pt x="771393" y="80545"/>
                </a:lnTo>
                <a:lnTo>
                  <a:pt x="749180" y="16109"/>
                </a:lnTo>
                <a:close/>
              </a:path>
              <a:path w="2182494" h="377825">
                <a:moveTo>
                  <a:pt x="771393" y="80545"/>
                </a:moveTo>
                <a:lnTo>
                  <a:pt x="711867" y="80545"/>
                </a:lnTo>
                <a:lnTo>
                  <a:pt x="782500" y="298088"/>
                </a:lnTo>
                <a:lnTo>
                  <a:pt x="846386" y="298088"/>
                </a:lnTo>
                <a:lnTo>
                  <a:pt x="824220" y="233789"/>
                </a:lnTo>
                <a:lnTo>
                  <a:pt x="785804" y="233789"/>
                </a:lnTo>
                <a:lnTo>
                  <a:pt x="785804" y="187252"/>
                </a:lnTo>
                <a:lnTo>
                  <a:pt x="808177" y="187252"/>
                </a:lnTo>
                <a:lnTo>
                  <a:pt x="771393" y="80545"/>
                </a:lnTo>
                <a:close/>
              </a:path>
              <a:path w="2182494" h="377825">
                <a:moveTo>
                  <a:pt x="674951" y="187252"/>
                </a:moveTo>
                <a:lnTo>
                  <a:pt x="634901" y="187252"/>
                </a:lnTo>
                <a:lnTo>
                  <a:pt x="634901" y="233789"/>
                </a:lnTo>
                <a:lnTo>
                  <a:pt x="659811" y="233789"/>
                </a:lnTo>
                <a:lnTo>
                  <a:pt x="674951" y="187252"/>
                </a:lnTo>
                <a:close/>
              </a:path>
              <a:path w="2182494" h="377825">
                <a:moveTo>
                  <a:pt x="746513" y="187252"/>
                </a:moveTo>
                <a:lnTo>
                  <a:pt x="674951" y="187252"/>
                </a:lnTo>
                <a:lnTo>
                  <a:pt x="659811" y="233789"/>
                </a:lnTo>
                <a:lnTo>
                  <a:pt x="761623" y="233789"/>
                </a:lnTo>
                <a:lnTo>
                  <a:pt x="746513" y="187252"/>
                </a:lnTo>
                <a:close/>
              </a:path>
              <a:path w="2182494" h="377825">
                <a:moveTo>
                  <a:pt x="808177" y="187252"/>
                </a:moveTo>
                <a:lnTo>
                  <a:pt x="785804" y="187252"/>
                </a:lnTo>
                <a:lnTo>
                  <a:pt x="785804" y="233789"/>
                </a:lnTo>
                <a:lnTo>
                  <a:pt x="824220" y="233789"/>
                </a:lnTo>
                <a:lnTo>
                  <a:pt x="808177" y="187252"/>
                </a:lnTo>
                <a:close/>
              </a:path>
              <a:path w="2182494" h="377825">
                <a:moveTo>
                  <a:pt x="935124" y="86604"/>
                </a:moveTo>
                <a:lnTo>
                  <a:pt x="879224" y="86604"/>
                </a:lnTo>
                <a:lnTo>
                  <a:pt x="879224" y="298088"/>
                </a:lnTo>
                <a:lnTo>
                  <a:pt x="937878" y="298088"/>
                </a:lnTo>
                <a:lnTo>
                  <a:pt x="937969" y="166736"/>
                </a:lnTo>
                <a:lnTo>
                  <a:pt x="939668" y="158980"/>
                </a:lnTo>
                <a:lnTo>
                  <a:pt x="970050" y="132590"/>
                </a:lnTo>
                <a:lnTo>
                  <a:pt x="1069704" y="132590"/>
                </a:lnTo>
                <a:lnTo>
                  <a:pt x="1069075" y="130336"/>
                </a:lnTo>
                <a:lnTo>
                  <a:pt x="1066334" y="123916"/>
                </a:lnTo>
                <a:lnTo>
                  <a:pt x="935124" y="123916"/>
                </a:lnTo>
                <a:lnTo>
                  <a:pt x="935124" y="86604"/>
                </a:lnTo>
                <a:close/>
              </a:path>
              <a:path w="2182494" h="377825">
                <a:moveTo>
                  <a:pt x="1069704" y="132590"/>
                </a:moveTo>
                <a:lnTo>
                  <a:pt x="977944" y="132590"/>
                </a:lnTo>
                <a:lnTo>
                  <a:pt x="986283" y="133279"/>
                </a:lnTo>
                <a:lnTo>
                  <a:pt x="993675" y="135344"/>
                </a:lnTo>
                <a:lnTo>
                  <a:pt x="1015532" y="173896"/>
                </a:lnTo>
                <a:lnTo>
                  <a:pt x="1015532" y="298088"/>
                </a:lnTo>
                <a:lnTo>
                  <a:pt x="1074186" y="298088"/>
                </a:lnTo>
                <a:lnTo>
                  <a:pt x="1074186" y="163432"/>
                </a:lnTo>
                <a:lnTo>
                  <a:pt x="1073618" y="151539"/>
                </a:lnTo>
                <a:lnTo>
                  <a:pt x="1071914" y="140507"/>
                </a:lnTo>
                <a:lnTo>
                  <a:pt x="1069704" y="132590"/>
                </a:lnTo>
                <a:close/>
              </a:path>
              <a:path w="2182494" h="377825">
                <a:moveTo>
                  <a:pt x="1001213" y="83850"/>
                </a:moveTo>
                <a:lnTo>
                  <a:pt x="961146" y="94727"/>
                </a:lnTo>
                <a:lnTo>
                  <a:pt x="937602" y="123916"/>
                </a:lnTo>
                <a:lnTo>
                  <a:pt x="1066334" y="123916"/>
                </a:lnTo>
                <a:lnTo>
                  <a:pt x="1039627" y="93488"/>
                </a:lnTo>
                <a:lnTo>
                  <a:pt x="1001213" y="83850"/>
                </a:lnTo>
                <a:close/>
              </a:path>
              <a:path w="2182494" h="377825">
                <a:moveTo>
                  <a:pt x="1294134" y="126670"/>
                </a:moveTo>
                <a:lnTo>
                  <a:pt x="1219777" y="126670"/>
                </a:lnTo>
                <a:lnTo>
                  <a:pt x="1227487" y="129057"/>
                </a:lnTo>
                <a:lnTo>
                  <a:pt x="1232903" y="133830"/>
                </a:lnTo>
                <a:lnTo>
                  <a:pt x="1238410" y="138603"/>
                </a:lnTo>
                <a:lnTo>
                  <a:pt x="1241164" y="145349"/>
                </a:lnTo>
                <a:lnTo>
                  <a:pt x="1241164" y="159393"/>
                </a:lnTo>
                <a:lnTo>
                  <a:pt x="1182183" y="174791"/>
                </a:lnTo>
                <a:lnTo>
                  <a:pt x="1174593" y="175961"/>
                </a:lnTo>
                <a:lnTo>
                  <a:pt x="1134596" y="190143"/>
                </a:lnTo>
                <a:lnTo>
                  <a:pt x="1112118" y="222809"/>
                </a:lnTo>
                <a:lnTo>
                  <a:pt x="1110501" y="239021"/>
                </a:lnTo>
                <a:lnTo>
                  <a:pt x="1111069" y="249055"/>
                </a:lnTo>
                <a:lnTo>
                  <a:pt x="1130512" y="286247"/>
                </a:lnTo>
                <a:lnTo>
                  <a:pt x="1170876" y="301642"/>
                </a:lnTo>
                <a:lnTo>
                  <a:pt x="1180720" y="302081"/>
                </a:lnTo>
                <a:lnTo>
                  <a:pt x="1188336" y="301823"/>
                </a:lnTo>
                <a:lnTo>
                  <a:pt x="1228949" y="286213"/>
                </a:lnTo>
                <a:lnTo>
                  <a:pt x="1242541" y="268761"/>
                </a:lnTo>
                <a:lnTo>
                  <a:pt x="1299818" y="268761"/>
                </a:lnTo>
                <a:lnTo>
                  <a:pt x="1299818" y="261602"/>
                </a:lnTo>
                <a:lnTo>
                  <a:pt x="1188522" y="261602"/>
                </a:lnTo>
                <a:lnTo>
                  <a:pt x="1181087" y="259536"/>
                </a:lnTo>
                <a:lnTo>
                  <a:pt x="1175213" y="255406"/>
                </a:lnTo>
                <a:lnTo>
                  <a:pt x="1169430" y="251183"/>
                </a:lnTo>
                <a:lnTo>
                  <a:pt x="1166539" y="245079"/>
                </a:lnTo>
                <a:lnTo>
                  <a:pt x="1166539" y="231586"/>
                </a:lnTo>
                <a:lnTo>
                  <a:pt x="1167961" y="226997"/>
                </a:lnTo>
                <a:lnTo>
                  <a:pt x="1170807" y="223325"/>
                </a:lnTo>
                <a:lnTo>
                  <a:pt x="1173652" y="219562"/>
                </a:lnTo>
                <a:lnTo>
                  <a:pt x="1177645" y="216579"/>
                </a:lnTo>
                <a:lnTo>
                  <a:pt x="1187926" y="212173"/>
                </a:lnTo>
                <a:lnTo>
                  <a:pt x="1193938" y="210566"/>
                </a:lnTo>
                <a:lnTo>
                  <a:pt x="1211562" y="208042"/>
                </a:lnTo>
                <a:lnTo>
                  <a:pt x="1215509" y="207400"/>
                </a:lnTo>
                <a:lnTo>
                  <a:pt x="1241577" y="200056"/>
                </a:lnTo>
                <a:lnTo>
                  <a:pt x="1299818" y="200056"/>
                </a:lnTo>
                <a:lnTo>
                  <a:pt x="1299818" y="155446"/>
                </a:lnTo>
                <a:lnTo>
                  <a:pt x="1299362" y="146350"/>
                </a:lnTo>
                <a:lnTo>
                  <a:pt x="1297994" y="137926"/>
                </a:lnTo>
                <a:lnTo>
                  <a:pt x="1295713" y="130172"/>
                </a:lnTo>
                <a:lnTo>
                  <a:pt x="1294134" y="126670"/>
                </a:lnTo>
                <a:close/>
              </a:path>
              <a:path w="2182494" h="377825">
                <a:moveTo>
                  <a:pt x="1299818" y="268761"/>
                </a:moveTo>
                <a:lnTo>
                  <a:pt x="1244193" y="268761"/>
                </a:lnTo>
                <a:lnTo>
                  <a:pt x="1244193" y="298088"/>
                </a:lnTo>
                <a:lnTo>
                  <a:pt x="1299818" y="298088"/>
                </a:lnTo>
                <a:lnTo>
                  <a:pt x="1299818" y="268761"/>
                </a:lnTo>
                <a:close/>
              </a:path>
              <a:path w="2182494" h="377825">
                <a:moveTo>
                  <a:pt x="1299818" y="200056"/>
                </a:moveTo>
                <a:lnTo>
                  <a:pt x="1241577" y="200056"/>
                </a:lnTo>
                <a:lnTo>
                  <a:pt x="1241577" y="229934"/>
                </a:lnTo>
                <a:lnTo>
                  <a:pt x="1239695" y="236589"/>
                </a:lnTo>
                <a:lnTo>
                  <a:pt x="1206146" y="261602"/>
                </a:lnTo>
                <a:lnTo>
                  <a:pt x="1299818" y="261602"/>
                </a:lnTo>
                <a:lnTo>
                  <a:pt x="1299818" y="200056"/>
                </a:lnTo>
                <a:close/>
              </a:path>
              <a:path w="2182494" h="377825">
                <a:moveTo>
                  <a:pt x="1210047" y="83850"/>
                </a:moveTo>
                <a:lnTo>
                  <a:pt x="1165437" y="91560"/>
                </a:lnTo>
                <a:lnTo>
                  <a:pt x="1128623" y="120664"/>
                </a:lnTo>
                <a:lnTo>
                  <a:pt x="1117936" y="146634"/>
                </a:lnTo>
                <a:lnTo>
                  <a:pt x="1172184" y="151040"/>
                </a:lnTo>
                <a:lnTo>
                  <a:pt x="1174203" y="144064"/>
                </a:lnTo>
                <a:lnTo>
                  <a:pt x="1178334" y="138281"/>
                </a:lnTo>
                <a:lnTo>
                  <a:pt x="1209772" y="126670"/>
                </a:lnTo>
                <a:lnTo>
                  <a:pt x="1294134" y="126670"/>
                </a:lnTo>
                <a:lnTo>
                  <a:pt x="1292521" y="123090"/>
                </a:lnTo>
                <a:lnTo>
                  <a:pt x="1259098" y="93247"/>
                </a:lnTo>
                <a:lnTo>
                  <a:pt x="1218764" y="84108"/>
                </a:lnTo>
                <a:lnTo>
                  <a:pt x="1210047" y="83850"/>
                </a:lnTo>
                <a:close/>
              </a:path>
              <a:path w="2182494" h="377825">
                <a:moveTo>
                  <a:pt x="1403977" y="16109"/>
                </a:moveTo>
                <a:lnTo>
                  <a:pt x="1345323" y="16109"/>
                </a:lnTo>
                <a:lnTo>
                  <a:pt x="1345323" y="298088"/>
                </a:lnTo>
                <a:lnTo>
                  <a:pt x="1403977" y="298088"/>
                </a:lnTo>
                <a:lnTo>
                  <a:pt x="1403977" y="16109"/>
                </a:lnTo>
                <a:close/>
              </a:path>
              <a:path w="2182494" h="377825">
                <a:moveTo>
                  <a:pt x="1463491" y="327553"/>
                </a:moveTo>
                <a:lnTo>
                  <a:pt x="1450274" y="371337"/>
                </a:lnTo>
                <a:lnTo>
                  <a:pt x="1454496" y="373081"/>
                </a:lnTo>
                <a:lnTo>
                  <a:pt x="1459820" y="374504"/>
                </a:lnTo>
                <a:lnTo>
                  <a:pt x="1466245" y="375605"/>
                </a:lnTo>
                <a:lnTo>
                  <a:pt x="1472762" y="376798"/>
                </a:lnTo>
                <a:lnTo>
                  <a:pt x="1479738" y="377395"/>
                </a:lnTo>
                <a:lnTo>
                  <a:pt x="1487173" y="377395"/>
                </a:lnTo>
                <a:lnTo>
                  <a:pt x="1531723" y="366561"/>
                </a:lnTo>
                <a:lnTo>
                  <a:pt x="1558942" y="336916"/>
                </a:lnTo>
                <a:lnTo>
                  <a:pt x="1561740" y="331179"/>
                </a:lnTo>
                <a:lnTo>
                  <a:pt x="1487678" y="331179"/>
                </a:lnTo>
                <a:lnTo>
                  <a:pt x="1476572" y="330812"/>
                </a:lnTo>
                <a:lnTo>
                  <a:pt x="1470376" y="329664"/>
                </a:lnTo>
                <a:lnTo>
                  <a:pt x="1463491" y="327553"/>
                </a:lnTo>
                <a:close/>
              </a:path>
              <a:path w="2182494" h="377825">
                <a:moveTo>
                  <a:pt x="1495848" y="86604"/>
                </a:moveTo>
                <a:lnTo>
                  <a:pt x="1434164" y="86604"/>
                </a:lnTo>
                <a:lnTo>
                  <a:pt x="1510029" y="304146"/>
                </a:lnTo>
                <a:lnTo>
                  <a:pt x="1506587" y="313096"/>
                </a:lnTo>
                <a:lnTo>
                  <a:pt x="1504017" y="319705"/>
                </a:lnTo>
                <a:lnTo>
                  <a:pt x="1500667" y="324386"/>
                </a:lnTo>
                <a:lnTo>
                  <a:pt x="1496536" y="327140"/>
                </a:lnTo>
                <a:lnTo>
                  <a:pt x="1492497" y="329894"/>
                </a:lnTo>
                <a:lnTo>
                  <a:pt x="1487678" y="331179"/>
                </a:lnTo>
                <a:lnTo>
                  <a:pt x="1561740" y="331179"/>
                </a:lnTo>
                <a:lnTo>
                  <a:pt x="1562702" y="329205"/>
                </a:lnTo>
                <a:lnTo>
                  <a:pt x="1565929" y="320944"/>
                </a:lnTo>
                <a:lnTo>
                  <a:pt x="1593651" y="241913"/>
                </a:lnTo>
                <a:lnTo>
                  <a:pt x="1539631" y="241913"/>
                </a:lnTo>
                <a:lnTo>
                  <a:pt x="1495848" y="86604"/>
                </a:lnTo>
                <a:close/>
              </a:path>
              <a:path w="2182494" h="377825">
                <a:moveTo>
                  <a:pt x="1648128" y="86604"/>
                </a:moveTo>
                <a:lnTo>
                  <a:pt x="1586031" y="86604"/>
                </a:lnTo>
                <a:lnTo>
                  <a:pt x="1541834" y="241913"/>
                </a:lnTo>
                <a:lnTo>
                  <a:pt x="1593651" y="241913"/>
                </a:lnTo>
                <a:lnTo>
                  <a:pt x="1648128" y="86604"/>
                </a:lnTo>
                <a:close/>
              </a:path>
              <a:path w="2182494" h="377825">
                <a:moveTo>
                  <a:pt x="1726471" y="233789"/>
                </a:moveTo>
                <a:lnTo>
                  <a:pt x="1668780" y="236818"/>
                </a:lnTo>
                <a:lnTo>
                  <a:pt x="1672197" y="251172"/>
                </a:lnTo>
                <a:lnTo>
                  <a:pt x="1678177" y="263942"/>
                </a:lnTo>
                <a:lnTo>
                  <a:pt x="1711360" y="292383"/>
                </a:lnTo>
                <a:lnTo>
                  <a:pt x="1764747" y="302219"/>
                </a:lnTo>
                <a:lnTo>
                  <a:pt x="1778111" y="301677"/>
                </a:lnTo>
                <a:lnTo>
                  <a:pt x="1823384" y="288708"/>
                </a:lnTo>
                <a:lnTo>
                  <a:pt x="1852031" y="260870"/>
                </a:lnTo>
                <a:lnTo>
                  <a:pt x="1852431" y="259949"/>
                </a:lnTo>
                <a:lnTo>
                  <a:pt x="1764885" y="259949"/>
                </a:lnTo>
                <a:lnTo>
                  <a:pt x="1757390" y="259536"/>
                </a:lnTo>
                <a:lnTo>
                  <a:pt x="1728214" y="242326"/>
                </a:lnTo>
                <a:lnTo>
                  <a:pt x="1726471" y="233789"/>
                </a:lnTo>
                <a:close/>
              </a:path>
              <a:path w="2182494" h="377825">
                <a:moveTo>
                  <a:pt x="1764059" y="83850"/>
                </a:moveTo>
                <a:lnTo>
                  <a:pt x="1716695" y="91836"/>
                </a:lnTo>
                <a:lnTo>
                  <a:pt x="1685440" y="114554"/>
                </a:lnTo>
                <a:lnTo>
                  <a:pt x="1674425" y="149663"/>
                </a:lnTo>
                <a:lnTo>
                  <a:pt x="1675363" y="160980"/>
                </a:lnTo>
                <a:lnTo>
                  <a:pt x="1697995" y="195702"/>
                </a:lnTo>
                <a:lnTo>
                  <a:pt x="1735558" y="210107"/>
                </a:lnTo>
                <a:lnTo>
                  <a:pt x="1781361" y="219240"/>
                </a:lnTo>
                <a:lnTo>
                  <a:pt x="1788153" y="221902"/>
                </a:lnTo>
                <a:lnTo>
                  <a:pt x="1792560" y="225390"/>
                </a:lnTo>
                <a:lnTo>
                  <a:pt x="1796965" y="228787"/>
                </a:lnTo>
                <a:lnTo>
                  <a:pt x="1799214" y="233147"/>
                </a:lnTo>
                <a:lnTo>
                  <a:pt x="1799214" y="244804"/>
                </a:lnTo>
                <a:lnTo>
                  <a:pt x="1796002" y="249990"/>
                </a:lnTo>
                <a:lnTo>
                  <a:pt x="1764885" y="259949"/>
                </a:lnTo>
                <a:lnTo>
                  <a:pt x="1852431" y="259949"/>
                </a:lnTo>
                <a:lnTo>
                  <a:pt x="1855860" y="252067"/>
                </a:lnTo>
                <a:lnTo>
                  <a:pt x="1858158" y="242627"/>
                </a:lnTo>
                <a:lnTo>
                  <a:pt x="1858924" y="232550"/>
                </a:lnTo>
                <a:lnTo>
                  <a:pt x="1857977" y="221673"/>
                </a:lnTo>
                <a:lnTo>
                  <a:pt x="1835225" y="189110"/>
                </a:lnTo>
                <a:lnTo>
                  <a:pt x="1797791" y="175273"/>
                </a:lnTo>
                <a:lnTo>
                  <a:pt x="1759515" y="167563"/>
                </a:lnTo>
                <a:lnTo>
                  <a:pt x="1749693" y="165451"/>
                </a:lnTo>
                <a:lnTo>
                  <a:pt x="1742763" y="162652"/>
                </a:lnTo>
                <a:lnTo>
                  <a:pt x="1734686" y="155676"/>
                </a:lnTo>
                <a:lnTo>
                  <a:pt x="1732666" y="151407"/>
                </a:lnTo>
                <a:lnTo>
                  <a:pt x="1732789" y="139828"/>
                </a:lnTo>
                <a:lnTo>
                  <a:pt x="1735787" y="134977"/>
                </a:lnTo>
                <a:lnTo>
                  <a:pt x="1742029" y="131214"/>
                </a:lnTo>
                <a:lnTo>
                  <a:pt x="1748271" y="127358"/>
                </a:lnTo>
                <a:lnTo>
                  <a:pt x="1755935" y="125431"/>
                </a:lnTo>
                <a:lnTo>
                  <a:pt x="1847525" y="125431"/>
                </a:lnTo>
                <a:lnTo>
                  <a:pt x="1845431" y="120784"/>
                </a:lnTo>
                <a:lnTo>
                  <a:pt x="1814555" y="93376"/>
                </a:lnTo>
                <a:lnTo>
                  <a:pt x="1783025" y="84908"/>
                </a:lnTo>
                <a:lnTo>
                  <a:pt x="1764059" y="83850"/>
                </a:lnTo>
                <a:close/>
              </a:path>
              <a:path w="2182494" h="377825">
                <a:moveTo>
                  <a:pt x="1847525" y="125431"/>
                </a:moveTo>
                <a:lnTo>
                  <a:pt x="1771815" y="125431"/>
                </a:lnTo>
                <a:lnTo>
                  <a:pt x="1777643" y="126578"/>
                </a:lnTo>
                <a:lnTo>
                  <a:pt x="1782508" y="128873"/>
                </a:lnTo>
                <a:lnTo>
                  <a:pt x="1787465" y="131076"/>
                </a:lnTo>
                <a:lnTo>
                  <a:pt x="1791458" y="134059"/>
                </a:lnTo>
                <a:lnTo>
                  <a:pt x="1794487" y="137823"/>
                </a:lnTo>
                <a:lnTo>
                  <a:pt x="1797516" y="141494"/>
                </a:lnTo>
                <a:lnTo>
                  <a:pt x="1799490" y="145625"/>
                </a:lnTo>
                <a:lnTo>
                  <a:pt x="1800408" y="150214"/>
                </a:lnTo>
                <a:lnTo>
                  <a:pt x="1854105" y="146910"/>
                </a:lnTo>
                <a:lnTo>
                  <a:pt x="1850972" y="133081"/>
                </a:lnTo>
                <a:lnTo>
                  <a:pt x="1847525" y="125431"/>
                </a:lnTo>
                <a:close/>
              </a:path>
              <a:path w="2182494" h="377825">
                <a:moveTo>
                  <a:pt x="1954512" y="86604"/>
                </a:moveTo>
                <a:lnTo>
                  <a:pt x="1895858" y="86604"/>
                </a:lnTo>
                <a:lnTo>
                  <a:pt x="1895858" y="298088"/>
                </a:lnTo>
                <a:lnTo>
                  <a:pt x="1954512" y="298088"/>
                </a:lnTo>
                <a:lnTo>
                  <a:pt x="1954512" y="86604"/>
                </a:lnTo>
                <a:close/>
              </a:path>
              <a:path w="2182494" h="377825">
                <a:moveTo>
                  <a:pt x="1934043" y="0"/>
                </a:moveTo>
                <a:lnTo>
                  <a:pt x="1916602" y="0"/>
                </a:lnTo>
                <a:lnTo>
                  <a:pt x="1909121" y="2937"/>
                </a:lnTo>
                <a:lnTo>
                  <a:pt x="1896730" y="14594"/>
                </a:lnTo>
                <a:lnTo>
                  <a:pt x="1893655" y="21524"/>
                </a:lnTo>
                <a:lnTo>
                  <a:pt x="1893655" y="37771"/>
                </a:lnTo>
                <a:lnTo>
                  <a:pt x="1896730" y="44793"/>
                </a:lnTo>
                <a:lnTo>
                  <a:pt x="1902880" y="50668"/>
                </a:lnTo>
                <a:lnTo>
                  <a:pt x="1909121" y="56450"/>
                </a:lnTo>
                <a:lnTo>
                  <a:pt x="1916602" y="59342"/>
                </a:lnTo>
                <a:lnTo>
                  <a:pt x="1934043" y="59342"/>
                </a:lnTo>
                <a:lnTo>
                  <a:pt x="1941478" y="56450"/>
                </a:lnTo>
                <a:lnTo>
                  <a:pt x="1953869" y="44793"/>
                </a:lnTo>
                <a:lnTo>
                  <a:pt x="1956990" y="37771"/>
                </a:lnTo>
                <a:lnTo>
                  <a:pt x="1956990" y="21524"/>
                </a:lnTo>
                <a:lnTo>
                  <a:pt x="1953869" y="14594"/>
                </a:lnTo>
                <a:lnTo>
                  <a:pt x="1947628" y="8811"/>
                </a:lnTo>
                <a:lnTo>
                  <a:pt x="1941478" y="2937"/>
                </a:lnTo>
                <a:lnTo>
                  <a:pt x="1934043" y="0"/>
                </a:lnTo>
                <a:close/>
              </a:path>
              <a:path w="2182494" h="377825">
                <a:moveTo>
                  <a:pt x="2049825" y="233789"/>
                </a:moveTo>
                <a:lnTo>
                  <a:pt x="1992134" y="236818"/>
                </a:lnTo>
                <a:lnTo>
                  <a:pt x="1995551" y="251172"/>
                </a:lnTo>
                <a:lnTo>
                  <a:pt x="2001531" y="263942"/>
                </a:lnTo>
                <a:lnTo>
                  <a:pt x="2034714" y="292383"/>
                </a:lnTo>
                <a:lnTo>
                  <a:pt x="2088101" y="302219"/>
                </a:lnTo>
                <a:lnTo>
                  <a:pt x="2101465" y="301677"/>
                </a:lnTo>
                <a:lnTo>
                  <a:pt x="2146738" y="288708"/>
                </a:lnTo>
                <a:lnTo>
                  <a:pt x="2175385" y="260870"/>
                </a:lnTo>
                <a:lnTo>
                  <a:pt x="2175786" y="259949"/>
                </a:lnTo>
                <a:lnTo>
                  <a:pt x="2088239" y="259949"/>
                </a:lnTo>
                <a:lnTo>
                  <a:pt x="2080744" y="259536"/>
                </a:lnTo>
                <a:lnTo>
                  <a:pt x="2051569" y="242326"/>
                </a:lnTo>
                <a:lnTo>
                  <a:pt x="2049825" y="233789"/>
                </a:lnTo>
                <a:close/>
              </a:path>
              <a:path w="2182494" h="377825">
                <a:moveTo>
                  <a:pt x="2087413" y="83850"/>
                </a:moveTo>
                <a:lnTo>
                  <a:pt x="2040049" y="91836"/>
                </a:lnTo>
                <a:lnTo>
                  <a:pt x="2008794" y="114554"/>
                </a:lnTo>
                <a:lnTo>
                  <a:pt x="1997779" y="149663"/>
                </a:lnTo>
                <a:lnTo>
                  <a:pt x="1998717" y="160980"/>
                </a:lnTo>
                <a:lnTo>
                  <a:pt x="2021350" y="195702"/>
                </a:lnTo>
                <a:lnTo>
                  <a:pt x="2058912" y="210107"/>
                </a:lnTo>
                <a:lnTo>
                  <a:pt x="2104715" y="219240"/>
                </a:lnTo>
                <a:lnTo>
                  <a:pt x="2111508" y="221902"/>
                </a:lnTo>
                <a:lnTo>
                  <a:pt x="2115914" y="225390"/>
                </a:lnTo>
                <a:lnTo>
                  <a:pt x="2120320" y="228787"/>
                </a:lnTo>
                <a:lnTo>
                  <a:pt x="2122568" y="233147"/>
                </a:lnTo>
                <a:lnTo>
                  <a:pt x="2122568" y="244804"/>
                </a:lnTo>
                <a:lnTo>
                  <a:pt x="2119356" y="249990"/>
                </a:lnTo>
                <a:lnTo>
                  <a:pt x="2088239" y="259949"/>
                </a:lnTo>
                <a:lnTo>
                  <a:pt x="2175786" y="259949"/>
                </a:lnTo>
                <a:lnTo>
                  <a:pt x="2179214" y="252067"/>
                </a:lnTo>
                <a:lnTo>
                  <a:pt x="2181512" y="242627"/>
                </a:lnTo>
                <a:lnTo>
                  <a:pt x="2182278" y="232550"/>
                </a:lnTo>
                <a:lnTo>
                  <a:pt x="2181331" y="221673"/>
                </a:lnTo>
                <a:lnTo>
                  <a:pt x="2158579" y="189110"/>
                </a:lnTo>
                <a:lnTo>
                  <a:pt x="2121146" y="175273"/>
                </a:lnTo>
                <a:lnTo>
                  <a:pt x="2082869" y="167563"/>
                </a:lnTo>
                <a:lnTo>
                  <a:pt x="2073047" y="165451"/>
                </a:lnTo>
                <a:lnTo>
                  <a:pt x="2066117" y="162652"/>
                </a:lnTo>
                <a:lnTo>
                  <a:pt x="2058040" y="155676"/>
                </a:lnTo>
                <a:lnTo>
                  <a:pt x="2056020" y="151407"/>
                </a:lnTo>
                <a:lnTo>
                  <a:pt x="2056143" y="139828"/>
                </a:lnTo>
                <a:lnTo>
                  <a:pt x="2059141" y="134977"/>
                </a:lnTo>
                <a:lnTo>
                  <a:pt x="2065383" y="131214"/>
                </a:lnTo>
                <a:lnTo>
                  <a:pt x="2071625" y="127358"/>
                </a:lnTo>
                <a:lnTo>
                  <a:pt x="2079289" y="125431"/>
                </a:lnTo>
                <a:lnTo>
                  <a:pt x="2170879" y="125431"/>
                </a:lnTo>
                <a:lnTo>
                  <a:pt x="2168785" y="120784"/>
                </a:lnTo>
                <a:lnTo>
                  <a:pt x="2137909" y="93376"/>
                </a:lnTo>
                <a:lnTo>
                  <a:pt x="2106379" y="84908"/>
                </a:lnTo>
                <a:lnTo>
                  <a:pt x="2087413" y="83850"/>
                </a:lnTo>
                <a:close/>
              </a:path>
              <a:path w="2182494" h="377825">
                <a:moveTo>
                  <a:pt x="2170879" y="125431"/>
                </a:moveTo>
                <a:lnTo>
                  <a:pt x="2095169" y="125431"/>
                </a:lnTo>
                <a:lnTo>
                  <a:pt x="2100998" y="126578"/>
                </a:lnTo>
                <a:lnTo>
                  <a:pt x="2105862" y="128873"/>
                </a:lnTo>
                <a:lnTo>
                  <a:pt x="2110819" y="131076"/>
                </a:lnTo>
                <a:lnTo>
                  <a:pt x="2114812" y="134059"/>
                </a:lnTo>
                <a:lnTo>
                  <a:pt x="2117841" y="137823"/>
                </a:lnTo>
                <a:lnTo>
                  <a:pt x="2120870" y="141494"/>
                </a:lnTo>
                <a:lnTo>
                  <a:pt x="2122844" y="145625"/>
                </a:lnTo>
                <a:lnTo>
                  <a:pt x="2123762" y="150214"/>
                </a:lnTo>
                <a:lnTo>
                  <a:pt x="2177459" y="146910"/>
                </a:lnTo>
                <a:lnTo>
                  <a:pt x="2174327" y="133081"/>
                </a:lnTo>
                <a:lnTo>
                  <a:pt x="2170879" y="12543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314" y="1485513"/>
            <a:ext cx="8558153" cy="12001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028" y="926010"/>
            <a:ext cx="2867538" cy="14532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8731" y="3348076"/>
            <a:ext cx="8451983" cy="632816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7255" y="0"/>
            <a:ext cx="9046845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314" y="1485513"/>
            <a:ext cx="12030991" cy="50906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028" y="926010"/>
            <a:ext cx="2867538" cy="14532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316" y="2183540"/>
            <a:ext cx="10924918" cy="64236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4629" y="3134085"/>
            <a:ext cx="7524964" cy="3013779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4755604" y="5988142"/>
            <a:ext cx="1467485" cy="1468120"/>
            <a:chOff x="14755604" y="5988142"/>
            <a:chExt cx="1467485" cy="1468120"/>
          </a:xfrm>
        </p:grpSpPr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5604" y="5988142"/>
              <a:ext cx="1467129" cy="14675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6596" y="6601466"/>
              <a:ext cx="849415" cy="10073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5204864" y="6802515"/>
              <a:ext cx="574675" cy="120650"/>
            </a:xfrm>
            <a:custGeom>
              <a:avLst/>
              <a:gdLst/>
              <a:ahLst/>
              <a:cxnLst/>
              <a:rect l="l" t="t" r="r" b="b"/>
              <a:pathLst>
                <a:path w="574675" h="120650">
                  <a:moveTo>
                    <a:pt x="63335" y="0"/>
                  </a:moveTo>
                  <a:lnTo>
                    <a:pt x="0" y="0"/>
                  </a:lnTo>
                  <a:lnTo>
                    <a:pt x="0" y="93993"/>
                  </a:lnTo>
                  <a:lnTo>
                    <a:pt x="63518" y="93993"/>
                  </a:lnTo>
                  <a:lnTo>
                    <a:pt x="63518" y="77608"/>
                  </a:lnTo>
                  <a:lnTo>
                    <a:pt x="19872" y="77608"/>
                  </a:lnTo>
                  <a:lnTo>
                    <a:pt x="19872" y="55165"/>
                  </a:lnTo>
                  <a:lnTo>
                    <a:pt x="60076" y="55165"/>
                  </a:lnTo>
                  <a:lnTo>
                    <a:pt x="60076" y="38781"/>
                  </a:lnTo>
                  <a:lnTo>
                    <a:pt x="19872" y="38781"/>
                  </a:lnTo>
                  <a:lnTo>
                    <a:pt x="19872" y="16384"/>
                  </a:lnTo>
                  <a:lnTo>
                    <a:pt x="63335" y="16384"/>
                  </a:lnTo>
                  <a:lnTo>
                    <a:pt x="63335" y="0"/>
                  </a:lnTo>
                  <a:close/>
                </a:path>
                <a:path w="574675" h="120650">
                  <a:moveTo>
                    <a:pt x="116676" y="22580"/>
                  </a:moveTo>
                  <a:lnTo>
                    <a:pt x="103397" y="22580"/>
                  </a:lnTo>
                  <a:lnTo>
                    <a:pt x="97247" y="24125"/>
                  </a:lnTo>
                  <a:lnTo>
                    <a:pt x="86906" y="30275"/>
                  </a:lnTo>
                  <a:lnTo>
                    <a:pt x="82913" y="34543"/>
                  </a:lnTo>
                  <a:lnTo>
                    <a:pt x="77314" y="45466"/>
                  </a:lnTo>
                  <a:lnTo>
                    <a:pt x="75921" y="51800"/>
                  </a:lnTo>
                  <a:lnTo>
                    <a:pt x="75921" y="66150"/>
                  </a:lnTo>
                  <a:lnTo>
                    <a:pt x="103397" y="95370"/>
                  </a:lnTo>
                  <a:lnTo>
                    <a:pt x="116891" y="95370"/>
                  </a:lnTo>
                  <a:lnTo>
                    <a:pt x="122321" y="94222"/>
                  </a:lnTo>
                  <a:lnTo>
                    <a:pt x="131500" y="89633"/>
                  </a:lnTo>
                  <a:lnTo>
                    <a:pt x="135096" y="86451"/>
                  </a:lnTo>
                  <a:lnTo>
                    <a:pt x="139289" y="79903"/>
                  </a:lnTo>
                  <a:lnTo>
                    <a:pt x="107819" y="79903"/>
                  </a:lnTo>
                  <a:lnTo>
                    <a:pt x="105172" y="79077"/>
                  </a:lnTo>
                  <a:lnTo>
                    <a:pt x="95794" y="63243"/>
                  </a:lnTo>
                  <a:lnTo>
                    <a:pt x="95794" y="54309"/>
                  </a:lnTo>
                  <a:lnTo>
                    <a:pt x="107819" y="37817"/>
                  </a:lnTo>
                  <a:lnTo>
                    <a:pt x="139303" y="37817"/>
                  </a:lnTo>
                  <a:lnTo>
                    <a:pt x="134958" y="31300"/>
                  </a:lnTo>
                  <a:lnTo>
                    <a:pt x="131302" y="28164"/>
                  </a:lnTo>
                  <a:lnTo>
                    <a:pt x="122061" y="23697"/>
                  </a:lnTo>
                  <a:lnTo>
                    <a:pt x="116676" y="22580"/>
                  </a:lnTo>
                  <a:close/>
                </a:path>
                <a:path w="574675" h="120650">
                  <a:moveTo>
                    <a:pt x="142102" y="68154"/>
                  </a:moveTo>
                  <a:lnTo>
                    <a:pt x="123652" y="68154"/>
                  </a:lnTo>
                  <a:lnTo>
                    <a:pt x="123285" y="70632"/>
                  </a:lnTo>
                  <a:lnTo>
                    <a:pt x="122505" y="72759"/>
                  </a:lnTo>
                  <a:lnTo>
                    <a:pt x="120149" y="76277"/>
                  </a:lnTo>
                  <a:lnTo>
                    <a:pt x="118665" y="77608"/>
                  </a:lnTo>
                  <a:lnTo>
                    <a:pt x="115085" y="79444"/>
                  </a:lnTo>
                  <a:lnTo>
                    <a:pt x="113081" y="79903"/>
                  </a:lnTo>
                  <a:lnTo>
                    <a:pt x="139289" y="79903"/>
                  </a:lnTo>
                  <a:lnTo>
                    <a:pt x="140328" y="78281"/>
                  </a:lnTo>
                  <a:lnTo>
                    <a:pt x="141796" y="73539"/>
                  </a:lnTo>
                  <a:lnTo>
                    <a:pt x="142102" y="68154"/>
                  </a:lnTo>
                  <a:close/>
                </a:path>
                <a:path w="574675" h="120650">
                  <a:moveTo>
                    <a:pt x="139303" y="37817"/>
                  </a:moveTo>
                  <a:lnTo>
                    <a:pt x="114427" y="37817"/>
                  </a:lnTo>
                  <a:lnTo>
                    <a:pt x="117319" y="38903"/>
                  </a:lnTo>
                  <a:lnTo>
                    <a:pt x="119522" y="41076"/>
                  </a:lnTo>
                  <a:lnTo>
                    <a:pt x="121755" y="43217"/>
                  </a:lnTo>
                  <a:lnTo>
                    <a:pt x="123132" y="46048"/>
                  </a:lnTo>
                  <a:lnTo>
                    <a:pt x="123652" y="49566"/>
                  </a:lnTo>
                  <a:lnTo>
                    <a:pt x="142102" y="49566"/>
                  </a:lnTo>
                  <a:lnTo>
                    <a:pt x="141827" y="44120"/>
                  </a:lnTo>
                  <a:lnTo>
                    <a:pt x="140343" y="39378"/>
                  </a:lnTo>
                  <a:lnTo>
                    <a:pt x="139303" y="37817"/>
                  </a:lnTo>
                  <a:close/>
                </a:path>
                <a:path w="574675" h="120650">
                  <a:moveTo>
                    <a:pt x="193600" y="22580"/>
                  </a:moveTo>
                  <a:lnTo>
                    <a:pt x="179342" y="22580"/>
                  </a:lnTo>
                  <a:lnTo>
                    <a:pt x="173177" y="24110"/>
                  </a:lnTo>
                  <a:lnTo>
                    <a:pt x="151863" y="66639"/>
                  </a:lnTo>
                  <a:lnTo>
                    <a:pt x="153182" y="72590"/>
                  </a:lnTo>
                  <a:lnTo>
                    <a:pt x="158812" y="83513"/>
                  </a:lnTo>
                  <a:lnTo>
                    <a:pt x="162805" y="87766"/>
                  </a:lnTo>
                  <a:lnTo>
                    <a:pt x="173177" y="93855"/>
                  </a:lnTo>
                  <a:lnTo>
                    <a:pt x="179342" y="95370"/>
                  </a:lnTo>
                  <a:lnTo>
                    <a:pt x="193600" y="95370"/>
                  </a:lnTo>
                  <a:lnTo>
                    <a:pt x="199750" y="93855"/>
                  </a:lnTo>
                  <a:lnTo>
                    <a:pt x="210123" y="87766"/>
                  </a:lnTo>
                  <a:lnTo>
                    <a:pt x="214131" y="83513"/>
                  </a:lnTo>
                  <a:lnTo>
                    <a:pt x="215826" y="80224"/>
                  </a:lnTo>
                  <a:lnTo>
                    <a:pt x="183289" y="80224"/>
                  </a:lnTo>
                  <a:lnTo>
                    <a:pt x="180536" y="79306"/>
                  </a:lnTo>
                  <a:lnTo>
                    <a:pt x="171647" y="62983"/>
                  </a:lnTo>
                  <a:lnTo>
                    <a:pt x="171647" y="54783"/>
                  </a:lnTo>
                  <a:lnTo>
                    <a:pt x="183289" y="37496"/>
                  </a:lnTo>
                  <a:lnTo>
                    <a:pt x="215700" y="37496"/>
                  </a:lnTo>
                  <a:lnTo>
                    <a:pt x="214131" y="34451"/>
                  </a:lnTo>
                  <a:lnTo>
                    <a:pt x="210123" y="30198"/>
                  </a:lnTo>
                  <a:lnTo>
                    <a:pt x="199750" y="24110"/>
                  </a:lnTo>
                  <a:lnTo>
                    <a:pt x="193600" y="22580"/>
                  </a:lnTo>
                  <a:close/>
                </a:path>
                <a:path w="574675" h="120650">
                  <a:moveTo>
                    <a:pt x="215700" y="37496"/>
                  </a:moveTo>
                  <a:lnTo>
                    <a:pt x="189806" y="37496"/>
                  </a:lnTo>
                  <a:lnTo>
                    <a:pt x="192514" y="38429"/>
                  </a:lnTo>
                  <a:lnTo>
                    <a:pt x="196859" y="42162"/>
                  </a:lnTo>
                  <a:lnTo>
                    <a:pt x="198496" y="44701"/>
                  </a:lnTo>
                  <a:lnTo>
                    <a:pt x="199597" y="47914"/>
                  </a:lnTo>
                  <a:lnTo>
                    <a:pt x="200729" y="51127"/>
                  </a:lnTo>
                  <a:lnTo>
                    <a:pt x="201295" y="54783"/>
                  </a:lnTo>
                  <a:lnTo>
                    <a:pt x="201295" y="62983"/>
                  </a:lnTo>
                  <a:lnTo>
                    <a:pt x="200729" y="66639"/>
                  </a:lnTo>
                  <a:lnTo>
                    <a:pt x="199597" y="69852"/>
                  </a:lnTo>
                  <a:lnTo>
                    <a:pt x="198496" y="73065"/>
                  </a:lnTo>
                  <a:lnTo>
                    <a:pt x="196859" y="75604"/>
                  </a:lnTo>
                  <a:lnTo>
                    <a:pt x="192514" y="79306"/>
                  </a:lnTo>
                  <a:lnTo>
                    <a:pt x="189806" y="80224"/>
                  </a:lnTo>
                  <a:lnTo>
                    <a:pt x="215826" y="80224"/>
                  </a:lnTo>
                  <a:lnTo>
                    <a:pt x="219761" y="72590"/>
                  </a:lnTo>
                  <a:lnTo>
                    <a:pt x="221080" y="66639"/>
                  </a:lnTo>
                  <a:lnTo>
                    <a:pt x="221168" y="51739"/>
                  </a:lnTo>
                  <a:lnTo>
                    <a:pt x="219761" y="45374"/>
                  </a:lnTo>
                  <a:lnTo>
                    <a:pt x="215700" y="37496"/>
                  </a:lnTo>
                  <a:close/>
                </a:path>
                <a:path w="574675" h="120650">
                  <a:moveTo>
                    <a:pt x="252514" y="23498"/>
                  </a:moveTo>
                  <a:lnTo>
                    <a:pt x="233881" y="23498"/>
                  </a:lnTo>
                  <a:lnTo>
                    <a:pt x="233881" y="93993"/>
                  </a:lnTo>
                  <a:lnTo>
                    <a:pt x="253432" y="93993"/>
                  </a:lnTo>
                  <a:lnTo>
                    <a:pt x="253463" y="50209"/>
                  </a:lnTo>
                  <a:lnTo>
                    <a:pt x="254029" y="47623"/>
                  </a:lnTo>
                  <a:lnTo>
                    <a:pt x="256263" y="43309"/>
                  </a:lnTo>
                  <a:lnTo>
                    <a:pt x="257823" y="41657"/>
                  </a:lnTo>
                  <a:lnTo>
                    <a:pt x="261831" y="39393"/>
                  </a:lnTo>
                  <a:lnTo>
                    <a:pt x="264156" y="38827"/>
                  </a:lnTo>
                  <a:lnTo>
                    <a:pt x="297812" y="38827"/>
                  </a:lnTo>
                  <a:lnTo>
                    <a:pt x="296338" y="35935"/>
                  </a:lnTo>
                  <a:lnTo>
                    <a:pt x="252514" y="35935"/>
                  </a:lnTo>
                  <a:lnTo>
                    <a:pt x="252514" y="23498"/>
                  </a:lnTo>
                  <a:close/>
                </a:path>
                <a:path w="574675" h="120650">
                  <a:moveTo>
                    <a:pt x="297812" y="38827"/>
                  </a:moveTo>
                  <a:lnTo>
                    <a:pt x="270704" y="38827"/>
                  </a:lnTo>
                  <a:lnTo>
                    <a:pt x="273779" y="40051"/>
                  </a:lnTo>
                  <a:lnTo>
                    <a:pt x="278246" y="44916"/>
                  </a:lnTo>
                  <a:lnTo>
                    <a:pt x="279348" y="48281"/>
                  </a:lnTo>
                  <a:lnTo>
                    <a:pt x="279317" y="93993"/>
                  </a:lnTo>
                  <a:lnTo>
                    <a:pt x="298868" y="93993"/>
                  </a:lnTo>
                  <a:lnTo>
                    <a:pt x="298800" y="43309"/>
                  </a:lnTo>
                  <a:lnTo>
                    <a:pt x="297859" y="38919"/>
                  </a:lnTo>
                  <a:close/>
                </a:path>
                <a:path w="574675" h="120650">
                  <a:moveTo>
                    <a:pt x="279440" y="22580"/>
                  </a:moveTo>
                  <a:lnTo>
                    <a:pt x="269312" y="22580"/>
                  </a:lnTo>
                  <a:lnTo>
                    <a:pt x="264860" y="23788"/>
                  </a:lnTo>
                  <a:lnTo>
                    <a:pt x="257517" y="28592"/>
                  </a:lnTo>
                  <a:lnTo>
                    <a:pt x="254901" y="31835"/>
                  </a:lnTo>
                  <a:lnTo>
                    <a:pt x="253341" y="35935"/>
                  </a:lnTo>
                  <a:lnTo>
                    <a:pt x="296338" y="35935"/>
                  </a:lnTo>
                  <a:lnTo>
                    <a:pt x="293820" y="30994"/>
                  </a:lnTo>
                  <a:lnTo>
                    <a:pt x="290990" y="27934"/>
                  </a:lnTo>
                  <a:lnTo>
                    <a:pt x="283708" y="23651"/>
                  </a:lnTo>
                  <a:lnTo>
                    <a:pt x="279440" y="22580"/>
                  </a:lnTo>
                  <a:close/>
                </a:path>
                <a:path w="574675" h="120650">
                  <a:moveTo>
                    <a:pt x="353258" y="22580"/>
                  </a:moveTo>
                  <a:lnTo>
                    <a:pt x="339000" y="22580"/>
                  </a:lnTo>
                  <a:lnTo>
                    <a:pt x="332835" y="24110"/>
                  </a:lnTo>
                  <a:lnTo>
                    <a:pt x="311520" y="66639"/>
                  </a:lnTo>
                  <a:lnTo>
                    <a:pt x="312840" y="72590"/>
                  </a:lnTo>
                  <a:lnTo>
                    <a:pt x="318469" y="83513"/>
                  </a:lnTo>
                  <a:lnTo>
                    <a:pt x="322462" y="87766"/>
                  </a:lnTo>
                  <a:lnTo>
                    <a:pt x="332835" y="93855"/>
                  </a:lnTo>
                  <a:lnTo>
                    <a:pt x="339000" y="95370"/>
                  </a:lnTo>
                  <a:lnTo>
                    <a:pt x="353258" y="95370"/>
                  </a:lnTo>
                  <a:lnTo>
                    <a:pt x="359408" y="93855"/>
                  </a:lnTo>
                  <a:lnTo>
                    <a:pt x="369780" y="87766"/>
                  </a:lnTo>
                  <a:lnTo>
                    <a:pt x="373788" y="83513"/>
                  </a:lnTo>
                  <a:lnTo>
                    <a:pt x="375484" y="80224"/>
                  </a:lnTo>
                  <a:lnTo>
                    <a:pt x="342947" y="80224"/>
                  </a:lnTo>
                  <a:lnTo>
                    <a:pt x="340193" y="79306"/>
                  </a:lnTo>
                  <a:lnTo>
                    <a:pt x="331305" y="62983"/>
                  </a:lnTo>
                  <a:lnTo>
                    <a:pt x="331305" y="54783"/>
                  </a:lnTo>
                  <a:lnTo>
                    <a:pt x="342947" y="37496"/>
                  </a:lnTo>
                  <a:lnTo>
                    <a:pt x="375357" y="37496"/>
                  </a:lnTo>
                  <a:lnTo>
                    <a:pt x="373788" y="34451"/>
                  </a:lnTo>
                  <a:lnTo>
                    <a:pt x="369780" y="30198"/>
                  </a:lnTo>
                  <a:lnTo>
                    <a:pt x="359408" y="24110"/>
                  </a:lnTo>
                  <a:lnTo>
                    <a:pt x="353258" y="22580"/>
                  </a:lnTo>
                  <a:close/>
                </a:path>
                <a:path w="574675" h="120650">
                  <a:moveTo>
                    <a:pt x="375357" y="37496"/>
                  </a:moveTo>
                  <a:lnTo>
                    <a:pt x="349464" y="37496"/>
                  </a:lnTo>
                  <a:lnTo>
                    <a:pt x="352172" y="38429"/>
                  </a:lnTo>
                  <a:lnTo>
                    <a:pt x="356517" y="42162"/>
                  </a:lnTo>
                  <a:lnTo>
                    <a:pt x="358153" y="44701"/>
                  </a:lnTo>
                  <a:lnTo>
                    <a:pt x="359255" y="47914"/>
                  </a:lnTo>
                  <a:lnTo>
                    <a:pt x="360387" y="51127"/>
                  </a:lnTo>
                  <a:lnTo>
                    <a:pt x="360953" y="54783"/>
                  </a:lnTo>
                  <a:lnTo>
                    <a:pt x="360953" y="62983"/>
                  </a:lnTo>
                  <a:lnTo>
                    <a:pt x="360387" y="66639"/>
                  </a:lnTo>
                  <a:lnTo>
                    <a:pt x="359255" y="69852"/>
                  </a:lnTo>
                  <a:lnTo>
                    <a:pt x="358153" y="73065"/>
                  </a:lnTo>
                  <a:lnTo>
                    <a:pt x="356517" y="75604"/>
                  </a:lnTo>
                  <a:lnTo>
                    <a:pt x="352172" y="79306"/>
                  </a:lnTo>
                  <a:lnTo>
                    <a:pt x="349464" y="80224"/>
                  </a:lnTo>
                  <a:lnTo>
                    <a:pt x="375484" y="80224"/>
                  </a:lnTo>
                  <a:lnTo>
                    <a:pt x="379418" y="72590"/>
                  </a:lnTo>
                  <a:lnTo>
                    <a:pt x="380737" y="66639"/>
                  </a:lnTo>
                  <a:lnTo>
                    <a:pt x="380826" y="51739"/>
                  </a:lnTo>
                  <a:lnTo>
                    <a:pt x="379418" y="45374"/>
                  </a:lnTo>
                  <a:lnTo>
                    <a:pt x="375357" y="37496"/>
                  </a:lnTo>
                  <a:close/>
                </a:path>
                <a:path w="574675" h="120650">
                  <a:moveTo>
                    <a:pt x="412172" y="23498"/>
                  </a:moveTo>
                  <a:lnTo>
                    <a:pt x="393539" y="23498"/>
                  </a:lnTo>
                  <a:lnTo>
                    <a:pt x="393539" y="93993"/>
                  </a:lnTo>
                  <a:lnTo>
                    <a:pt x="413090" y="93993"/>
                  </a:lnTo>
                  <a:lnTo>
                    <a:pt x="413090" y="49077"/>
                  </a:lnTo>
                  <a:lnTo>
                    <a:pt x="413595" y="46813"/>
                  </a:lnTo>
                  <a:lnTo>
                    <a:pt x="415614" y="42927"/>
                  </a:lnTo>
                  <a:lnTo>
                    <a:pt x="416976" y="41412"/>
                  </a:lnTo>
                  <a:lnTo>
                    <a:pt x="420433" y="39240"/>
                  </a:lnTo>
                  <a:lnTo>
                    <a:pt x="422391" y="38689"/>
                  </a:lnTo>
                  <a:lnTo>
                    <a:pt x="495891" y="38689"/>
                  </a:lnTo>
                  <a:lnTo>
                    <a:pt x="494928" y="35935"/>
                  </a:lnTo>
                  <a:lnTo>
                    <a:pt x="412172" y="35935"/>
                  </a:lnTo>
                  <a:lnTo>
                    <a:pt x="412172" y="23498"/>
                  </a:lnTo>
                  <a:close/>
                </a:path>
                <a:path w="574675" h="120650">
                  <a:moveTo>
                    <a:pt x="461999" y="38689"/>
                  </a:moveTo>
                  <a:lnTo>
                    <a:pt x="427776" y="38689"/>
                  </a:lnTo>
                  <a:lnTo>
                    <a:pt x="430362" y="39714"/>
                  </a:lnTo>
                  <a:lnTo>
                    <a:pt x="434309" y="43814"/>
                  </a:lnTo>
                  <a:lnTo>
                    <a:pt x="435287" y="46522"/>
                  </a:lnTo>
                  <a:lnTo>
                    <a:pt x="435303" y="93993"/>
                  </a:lnTo>
                  <a:lnTo>
                    <a:pt x="454258" y="93993"/>
                  </a:lnTo>
                  <a:lnTo>
                    <a:pt x="454258" y="47271"/>
                  </a:lnTo>
                  <a:lnTo>
                    <a:pt x="455252" y="44319"/>
                  </a:lnTo>
                  <a:lnTo>
                    <a:pt x="459230" y="39821"/>
                  </a:lnTo>
                  <a:lnTo>
                    <a:pt x="461999" y="38689"/>
                  </a:lnTo>
                  <a:close/>
                </a:path>
                <a:path w="574675" h="120650">
                  <a:moveTo>
                    <a:pt x="495891" y="38689"/>
                  </a:moveTo>
                  <a:lnTo>
                    <a:pt x="468669" y="38689"/>
                  </a:lnTo>
                  <a:lnTo>
                    <a:pt x="471270" y="39668"/>
                  </a:lnTo>
                  <a:lnTo>
                    <a:pt x="475431" y="43585"/>
                  </a:lnTo>
                  <a:lnTo>
                    <a:pt x="476471" y="46522"/>
                  </a:lnTo>
                  <a:lnTo>
                    <a:pt x="476471" y="93993"/>
                  </a:lnTo>
                  <a:lnTo>
                    <a:pt x="495977" y="93993"/>
                  </a:lnTo>
                  <a:lnTo>
                    <a:pt x="495891" y="38689"/>
                  </a:lnTo>
                  <a:close/>
                </a:path>
                <a:path w="574675" h="120650">
                  <a:moveTo>
                    <a:pt x="437476" y="22580"/>
                  </a:moveTo>
                  <a:lnTo>
                    <a:pt x="427868" y="22580"/>
                  </a:lnTo>
                  <a:lnTo>
                    <a:pt x="423768" y="23773"/>
                  </a:lnTo>
                  <a:lnTo>
                    <a:pt x="416915" y="28546"/>
                  </a:lnTo>
                  <a:lnTo>
                    <a:pt x="414467" y="31805"/>
                  </a:lnTo>
                  <a:lnTo>
                    <a:pt x="412998" y="35935"/>
                  </a:lnTo>
                  <a:lnTo>
                    <a:pt x="451780" y="35935"/>
                  </a:lnTo>
                  <a:lnTo>
                    <a:pt x="437476" y="22580"/>
                  </a:lnTo>
                  <a:close/>
                </a:path>
                <a:path w="574675" h="120650">
                  <a:moveTo>
                    <a:pt x="480342" y="22580"/>
                  </a:moveTo>
                  <a:lnTo>
                    <a:pt x="468592" y="22580"/>
                  </a:lnTo>
                  <a:lnTo>
                    <a:pt x="464110" y="23804"/>
                  </a:lnTo>
                  <a:lnTo>
                    <a:pt x="456553" y="28669"/>
                  </a:lnTo>
                  <a:lnTo>
                    <a:pt x="453952" y="31897"/>
                  </a:lnTo>
                  <a:lnTo>
                    <a:pt x="452514" y="35935"/>
                  </a:lnTo>
                  <a:lnTo>
                    <a:pt x="494928" y="35935"/>
                  </a:lnTo>
                  <a:lnTo>
                    <a:pt x="493911" y="33029"/>
                  </a:lnTo>
                  <a:lnTo>
                    <a:pt x="489466" y="28546"/>
                  </a:lnTo>
                  <a:lnTo>
                    <a:pt x="485681" y="24676"/>
                  </a:lnTo>
                  <a:lnTo>
                    <a:pt x="480342" y="22580"/>
                  </a:lnTo>
                  <a:close/>
                </a:path>
                <a:path w="574675" h="120650">
                  <a:moveTo>
                    <a:pt x="513072" y="103814"/>
                  </a:moveTo>
                  <a:lnTo>
                    <a:pt x="508667" y="118409"/>
                  </a:lnTo>
                  <a:lnTo>
                    <a:pt x="510074" y="118990"/>
                  </a:lnTo>
                  <a:lnTo>
                    <a:pt x="511849" y="119464"/>
                  </a:lnTo>
                  <a:lnTo>
                    <a:pt x="516163" y="120229"/>
                  </a:lnTo>
                  <a:lnTo>
                    <a:pt x="518488" y="120428"/>
                  </a:lnTo>
                  <a:lnTo>
                    <a:pt x="525801" y="120428"/>
                  </a:lnTo>
                  <a:lnTo>
                    <a:pt x="529931" y="119648"/>
                  </a:lnTo>
                  <a:lnTo>
                    <a:pt x="536785" y="116558"/>
                  </a:lnTo>
                  <a:lnTo>
                    <a:pt x="539615" y="114370"/>
                  </a:lnTo>
                  <a:lnTo>
                    <a:pt x="541849" y="111525"/>
                  </a:lnTo>
                  <a:lnTo>
                    <a:pt x="544113" y="108710"/>
                  </a:lnTo>
                  <a:lnTo>
                    <a:pt x="545903" y="105405"/>
                  </a:lnTo>
                  <a:lnTo>
                    <a:pt x="546035" y="105023"/>
                  </a:lnTo>
                  <a:lnTo>
                    <a:pt x="521135" y="105023"/>
                  </a:lnTo>
                  <a:lnTo>
                    <a:pt x="517432" y="104900"/>
                  </a:lnTo>
                  <a:lnTo>
                    <a:pt x="515367" y="104518"/>
                  </a:lnTo>
                  <a:lnTo>
                    <a:pt x="513072" y="103814"/>
                  </a:lnTo>
                  <a:close/>
                </a:path>
                <a:path w="574675" h="120650">
                  <a:moveTo>
                    <a:pt x="523858" y="23498"/>
                  </a:moveTo>
                  <a:lnTo>
                    <a:pt x="503297" y="23498"/>
                  </a:lnTo>
                  <a:lnTo>
                    <a:pt x="528585" y="96012"/>
                  </a:lnTo>
                  <a:lnTo>
                    <a:pt x="526581" y="101198"/>
                  </a:lnTo>
                  <a:lnTo>
                    <a:pt x="525464" y="102759"/>
                  </a:lnTo>
                  <a:lnTo>
                    <a:pt x="522741" y="104594"/>
                  </a:lnTo>
                  <a:lnTo>
                    <a:pt x="521135" y="105023"/>
                  </a:lnTo>
                  <a:lnTo>
                    <a:pt x="546035" y="105023"/>
                  </a:lnTo>
                  <a:lnTo>
                    <a:pt x="556459" y="75267"/>
                  </a:lnTo>
                  <a:lnTo>
                    <a:pt x="538452" y="75267"/>
                  </a:lnTo>
                  <a:lnTo>
                    <a:pt x="523858" y="23498"/>
                  </a:lnTo>
                  <a:close/>
                </a:path>
                <a:path w="574675" h="120650">
                  <a:moveTo>
                    <a:pt x="574618" y="23498"/>
                  </a:moveTo>
                  <a:lnTo>
                    <a:pt x="553919" y="23498"/>
                  </a:lnTo>
                  <a:lnTo>
                    <a:pt x="539187" y="75267"/>
                  </a:lnTo>
                  <a:lnTo>
                    <a:pt x="556459" y="75267"/>
                  </a:lnTo>
                  <a:lnTo>
                    <a:pt x="574618" y="23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3533046" y="3307349"/>
            <a:ext cx="1956435" cy="1174115"/>
            <a:chOff x="13533046" y="3307349"/>
            <a:chExt cx="1956435" cy="1174115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046" y="3307349"/>
              <a:ext cx="1956172" cy="117407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47767" y="3470612"/>
              <a:ext cx="1332645" cy="12726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21841" y="3679465"/>
              <a:ext cx="1186956" cy="8625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93286" y="3875143"/>
              <a:ext cx="1041152" cy="8625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41401" y="4073392"/>
              <a:ext cx="1348011" cy="105375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16956330" y="4774937"/>
            <a:ext cx="1956435" cy="1174115"/>
            <a:chOff x="16956330" y="4774937"/>
            <a:chExt cx="1956435" cy="1174115"/>
          </a:xfrm>
        </p:grpSpPr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56330" y="4774937"/>
              <a:ext cx="1956172" cy="117407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65940" y="4938200"/>
              <a:ext cx="1334285" cy="12726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66661" y="5147053"/>
              <a:ext cx="940987" cy="10794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312181" y="5345301"/>
              <a:ext cx="1253036" cy="1053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512096" y="5538409"/>
              <a:ext cx="850059" cy="107945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16956330" y="7710113"/>
            <a:ext cx="1956435" cy="1174115"/>
            <a:chOff x="16956330" y="7710113"/>
            <a:chExt cx="1956435" cy="1174115"/>
          </a:xfrm>
        </p:grpSpPr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56330" y="7710113"/>
              <a:ext cx="1956172" cy="117407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394632" y="7873376"/>
              <a:ext cx="1082769" cy="10073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408292" y="8080943"/>
              <a:ext cx="1060578" cy="10923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6122" y="8277908"/>
              <a:ext cx="1125153" cy="10923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13126" y="8472300"/>
              <a:ext cx="1448105" cy="109230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13699312" y="9070077"/>
            <a:ext cx="1956435" cy="1174115"/>
            <a:chOff x="13699312" y="9070077"/>
            <a:chExt cx="1956435" cy="1174115"/>
          </a:xfrm>
        </p:grpSpPr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99312" y="9070077"/>
              <a:ext cx="1956172" cy="117407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54895" y="9233340"/>
              <a:ext cx="1242552" cy="12726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93695" y="9442193"/>
              <a:ext cx="975955" cy="10923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52053" y="9637873"/>
              <a:ext cx="1260355" cy="8625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86296" y="9833551"/>
              <a:ext cx="787673" cy="109230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13630843" y="4921695"/>
            <a:ext cx="1760855" cy="880744"/>
            <a:chOff x="13630843" y="4921695"/>
            <a:chExt cx="1760855" cy="880744"/>
          </a:xfrm>
        </p:grpSpPr>
        <p:pic>
          <p:nvPicPr>
            <p:cNvPr id="35" name="object 3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630843" y="4921695"/>
              <a:ext cx="1760555" cy="88055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096925" y="5342731"/>
              <a:ext cx="833835" cy="10923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49106" y="5084958"/>
              <a:ext cx="928584" cy="10073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017456" y="5589899"/>
              <a:ext cx="996968" cy="105375"/>
            </a:xfrm>
            <a:prstGeom prst="rect">
              <a:avLst/>
            </a:prstGeom>
          </p:spPr>
        </p:pic>
      </p:grpSp>
      <p:grpSp>
        <p:nvGrpSpPr>
          <p:cNvPr id="39" name="object 39" descr=""/>
          <p:cNvGrpSpPr/>
          <p:nvPr/>
        </p:nvGrpSpPr>
        <p:grpSpPr>
          <a:xfrm>
            <a:off x="13630843" y="7856872"/>
            <a:ext cx="1760855" cy="880744"/>
            <a:chOff x="13630843" y="7856872"/>
            <a:chExt cx="1760855" cy="880744"/>
          </a:xfrm>
        </p:grpSpPr>
        <p:pic>
          <p:nvPicPr>
            <p:cNvPr id="40" name="object 4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630843" y="7856872"/>
              <a:ext cx="1760555" cy="88055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144625" y="8020134"/>
              <a:ext cx="735916" cy="12579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137928" y="8276623"/>
              <a:ext cx="754974" cy="8738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32857" y="8523951"/>
              <a:ext cx="1165020" cy="106499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1185645" y="9011373"/>
            <a:ext cx="1760855" cy="880744"/>
            <a:chOff x="11185645" y="9011373"/>
            <a:chExt cx="1760855" cy="880744"/>
          </a:xfrm>
        </p:grpSpPr>
        <p:pic>
          <p:nvPicPr>
            <p:cNvPr id="45" name="object 4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185645" y="9011373"/>
              <a:ext cx="1760555" cy="88055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90689" y="9174635"/>
              <a:ext cx="1150900" cy="12726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07800" y="9432410"/>
              <a:ext cx="926580" cy="10794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599008" y="9677008"/>
              <a:ext cx="939331" cy="86259"/>
            </a:xfrm>
            <a:prstGeom prst="rect">
              <a:avLst/>
            </a:prstGeom>
          </p:spPr>
        </p:pic>
      </p:grpSp>
      <p:sp>
        <p:nvSpPr>
          <p:cNvPr id="49" name="object 49" descr=""/>
          <p:cNvSpPr/>
          <p:nvPr/>
        </p:nvSpPr>
        <p:spPr>
          <a:xfrm>
            <a:off x="11862184" y="5508730"/>
            <a:ext cx="16510" cy="2397125"/>
          </a:xfrm>
          <a:custGeom>
            <a:avLst/>
            <a:gdLst/>
            <a:ahLst/>
            <a:cxnLst/>
            <a:rect l="l" t="t" r="r" b="b"/>
            <a:pathLst>
              <a:path w="16509" h="2397125">
                <a:moveTo>
                  <a:pt x="16155" y="0"/>
                </a:moveTo>
                <a:lnTo>
                  <a:pt x="0" y="0"/>
                </a:lnTo>
                <a:lnTo>
                  <a:pt x="0" y="2397060"/>
                </a:lnTo>
                <a:lnTo>
                  <a:pt x="16155" y="2397060"/>
                </a:lnTo>
                <a:lnTo>
                  <a:pt x="16155" y="0"/>
                </a:lnTo>
                <a:close/>
              </a:path>
            </a:pathLst>
          </a:custGeom>
          <a:solidFill>
            <a:srgbClr val="2D86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4509508" y="4473498"/>
            <a:ext cx="3427729" cy="896619"/>
          </a:xfrm>
          <a:custGeom>
            <a:avLst/>
            <a:gdLst/>
            <a:ahLst/>
            <a:cxnLst/>
            <a:rect l="l" t="t" r="r" b="b"/>
            <a:pathLst>
              <a:path w="3427730" h="896620">
                <a:moveTo>
                  <a:pt x="3169" y="0"/>
                </a:moveTo>
                <a:lnTo>
                  <a:pt x="0" y="15841"/>
                </a:lnTo>
                <a:lnTo>
                  <a:pt x="166742" y="49559"/>
                </a:lnTo>
                <a:lnTo>
                  <a:pt x="331687" y="83636"/>
                </a:lnTo>
                <a:lnTo>
                  <a:pt x="494834" y="118073"/>
                </a:lnTo>
                <a:lnTo>
                  <a:pt x="656184" y="152868"/>
                </a:lnTo>
                <a:lnTo>
                  <a:pt x="815736" y="188022"/>
                </a:lnTo>
                <a:lnTo>
                  <a:pt x="973491" y="223536"/>
                </a:lnTo>
                <a:lnTo>
                  <a:pt x="1129448" y="259408"/>
                </a:lnTo>
                <a:lnTo>
                  <a:pt x="1283608" y="295640"/>
                </a:lnTo>
                <a:lnTo>
                  <a:pt x="1435971" y="332230"/>
                </a:lnTo>
                <a:lnTo>
                  <a:pt x="1586536" y="369180"/>
                </a:lnTo>
                <a:lnTo>
                  <a:pt x="1735304" y="406488"/>
                </a:lnTo>
                <a:lnTo>
                  <a:pt x="1882274" y="444155"/>
                </a:lnTo>
                <a:lnTo>
                  <a:pt x="2027447" y="482182"/>
                </a:lnTo>
                <a:lnTo>
                  <a:pt x="2170823" y="520567"/>
                </a:lnTo>
                <a:lnTo>
                  <a:pt x="2312402" y="559311"/>
                </a:lnTo>
                <a:lnTo>
                  <a:pt x="2452183" y="598414"/>
                </a:lnTo>
                <a:lnTo>
                  <a:pt x="2590167" y="637876"/>
                </a:lnTo>
                <a:lnTo>
                  <a:pt x="2726354" y="677697"/>
                </a:lnTo>
                <a:lnTo>
                  <a:pt x="2860743" y="717877"/>
                </a:lnTo>
                <a:lnTo>
                  <a:pt x="2993336" y="758415"/>
                </a:lnTo>
                <a:lnTo>
                  <a:pt x="3124131" y="799313"/>
                </a:lnTo>
                <a:lnTo>
                  <a:pt x="3253129" y="840569"/>
                </a:lnTo>
                <a:lnTo>
                  <a:pt x="3380330" y="882184"/>
                </a:lnTo>
                <a:lnTo>
                  <a:pt x="3422331" y="896136"/>
                </a:lnTo>
                <a:lnTo>
                  <a:pt x="3427441" y="880810"/>
                </a:lnTo>
                <a:lnTo>
                  <a:pt x="3300739" y="839042"/>
                </a:lnTo>
                <a:lnTo>
                  <a:pt x="3172240" y="797634"/>
                </a:lnTo>
                <a:lnTo>
                  <a:pt x="3041946" y="756586"/>
                </a:lnTo>
                <a:lnTo>
                  <a:pt x="2909856" y="715898"/>
                </a:lnTo>
                <a:lnTo>
                  <a:pt x="2775971" y="675570"/>
                </a:lnTo>
                <a:lnTo>
                  <a:pt x="2640289" y="635602"/>
                </a:lnTo>
                <a:lnTo>
                  <a:pt x="2502812" y="595994"/>
                </a:lnTo>
                <a:lnTo>
                  <a:pt x="2363539" y="556745"/>
                </a:lnTo>
                <a:lnTo>
                  <a:pt x="2222470" y="517857"/>
                </a:lnTo>
                <a:lnTo>
                  <a:pt x="2079606" y="479328"/>
                </a:lnTo>
                <a:lnTo>
                  <a:pt x="1934946" y="441160"/>
                </a:lnTo>
                <a:lnTo>
                  <a:pt x="1788490" y="403351"/>
                </a:lnTo>
                <a:lnTo>
                  <a:pt x="1640239" y="365902"/>
                </a:lnTo>
                <a:lnTo>
                  <a:pt x="1490192" y="328813"/>
                </a:lnTo>
                <a:lnTo>
                  <a:pt x="1338349" y="292084"/>
                </a:lnTo>
                <a:lnTo>
                  <a:pt x="1184711" y="255714"/>
                </a:lnTo>
                <a:lnTo>
                  <a:pt x="1029277" y="219705"/>
                </a:lnTo>
                <a:lnTo>
                  <a:pt x="872048" y="184055"/>
                </a:lnTo>
                <a:lnTo>
                  <a:pt x="713024" y="148765"/>
                </a:lnTo>
                <a:lnTo>
                  <a:pt x="552203" y="113835"/>
                </a:lnTo>
                <a:lnTo>
                  <a:pt x="389588" y="79265"/>
                </a:lnTo>
                <a:lnTo>
                  <a:pt x="225176" y="45054"/>
                </a:lnTo>
                <a:lnTo>
                  <a:pt x="58970" y="11203"/>
                </a:lnTo>
                <a:lnTo>
                  <a:pt x="3169" y="0"/>
                </a:lnTo>
                <a:close/>
              </a:path>
            </a:pathLst>
          </a:custGeom>
          <a:solidFill>
            <a:srgbClr val="2D86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17926299" y="5949007"/>
            <a:ext cx="16510" cy="1761489"/>
          </a:xfrm>
          <a:custGeom>
            <a:avLst/>
            <a:gdLst/>
            <a:ahLst/>
            <a:cxnLst/>
            <a:rect l="l" t="t" r="r" b="b"/>
            <a:pathLst>
              <a:path w="16509" h="1761490">
                <a:moveTo>
                  <a:pt x="16155" y="0"/>
                </a:moveTo>
                <a:lnTo>
                  <a:pt x="0" y="0"/>
                </a:lnTo>
                <a:lnTo>
                  <a:pt x="0" y="1761105"/>
                </a:lnTo>
                <a:lnTo>
                  <a:pt x="16155" y="1761105"/>
                </a:lnTo>
                <a:lnTo>
                  <a:pt x="16155" y="0"/>
                </a:lnTo>
                <a:close/>
              </a:path>
            </a:pathLst>
          </a:custGeom>
          <a:solidFill>
            <a:srgbClr val="2D86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2058243" y="7413885"/>
            <a:ext cx="5880735" cy="2359025"/>
          </a:xfrm>
          <a:custGeom>
            <a:avLst/>
            <a:gdLst/>
            <a:ahLst/>
            <a:cxnLst/>
            <a:rect l="l" t="t" r="r" b="b"/>
            <a:pathLst>
              <a:path w="5880734" h="2359025">
                <a:moveTo>
                  <a:pt x="2454402" y="1755902"/>
                </a:moveTo>
                <a:lnTo>
                  <a:pt x="2394635" y="1743646"/>
                </a:lnTo>
                <a:lnTo>
                  <a:pt x="2335568" y="1730921"/>
                </a:lnTo>
                <a:lnTo>
                  <a:pt x="2277199" y="1717738"/>
                </a:lnTo>
                <a:lnTo>
                  <a:pt x="2219515" y="1704098"/>
                </a:lnTo>
                <a:lnTo>
                  <a:pt x="2162530" y="1689989"/>
                </a:lnTo>
                <a:lnTo>
                  <a:pt x="2106257" y="1675434"/>
                </a:lnTo>
                <a:lnTo>
                  <a:pt x="2050669" y="1660398"/>
                </a:lnTo>
                <a:lnTo>
                  <a:pt x="1995766" y="1644916"/>
                </a:lnTo>
                <a:lnTo>
                  <a:pt x="1941576" y="1628965"/>
                </a:lnTo>
                <a:lnTo>
                  <a:pt x="1888070" y="1612544"/>
                </a:lnTo>
                <a:lnTo>
                  <a:pt x="1835264" y="1595678"/>
                </a:lnTo>
                <a:lnTo>
                  <a:pt x="1783156" y="1578343"/>
                </a:lnTo>
                <a:lnTo>
                  <a:pt x="1731746" y="1560537"/>
                </a:lnTo>
                <a:lnTo>
                  <a:pt x="1681035" y="1542288"/>
                </a:lnTo>
                <a:lnTo>
                  <a:pt x="1631010" y="1523568"/>
                </a:lnTo>
                <a:lnTo>
                  <a:pt x="1581683" y="1504378"/>
                </a:lnTo>
                <a:lnTo>
                  <a:pt x="1533055" y="1484744"/>
                </a:lnTo>
                <a:lnTo>
                  <a:pt x="1485112" y="1464640"/>
                </a:lnTo>
                <a:lnTo>
                  <a:pt x="1437881" y="1444066"/>
                </a:lnTo>
                <a:lnTo>
                  <a:pt x="1391335" y="1423047"/>
                </a:lnTo>
                <a:lnTo>
                  <a:pt x="1345476" y="1401559"/>
                </a:lnTo>
                <a:lnTo>
                  <a:pt x="1300327" y="1379613"/>
                </a:lnTo>
                <a:lnTo>
                  <a:pt x="1255864" y="1357198"/>
                </a:lnTo>
                <a:lnTo>
                  <a:pt x="1212100" y="1334325"/>
                </a:lnTo>
                <a:lnTo>
                  <a:pt x="1169035" y="1310995"/>
                </a:lnTo>
                <a:lnTo>
                  <a:pt x="1126655" y="1287208"/>
                </a:lnTo>
                <a:lnTo>
                  <a:pt x="1084973" y="1262951"/>
                </a:lnTo>
                <a:lnTo>
                  <a:pt x="1043990" y="1238237"/>
                </a:lnTo>
                <a:lnTo>
                  <a:pt x="1003706" y="1213053"/>
                </a:lnTo>
                <a:lnTo>
                  <a:pt x="964107" y="1187424"/>
                </a:lnTo>
                <a:lnTo>
                  <a:pt x="925207" y="1161326"/>
                </a:lnTo>
                <a:lnTo>
                  <a:pt x="886993" y="1134770"/>
                </a:lnTo>
                <a:lnTo>
                  <a:pt x="849477" y="1107744"/>
                </a:lnTo>
                <a:lnTo>
                  <a:pt x="812660" y="1080262"/>
                </a:lnTo>
                <a:lnTo>
                  <a:pt x="776541" y="1052322"/>
                </a:lnTo>
                <a:lnTo>
                  <a:pt x="741108" y="1023924"/>
                </a:lnTo>
                <a:lnTo>
                  <a:pt x="706374" y="995057"/>
                </a:lnTo>
                <a:lnTo>
                  <a:pt x="672325" y="965733"/>
                </a:lnTo>
                <a:lnTo>
                  <a:pt x="638975" y="935951"/>
                </a:lnTo>
                <a:lnTo>
                  <a:pt x="606323" y="905713"/>
                </a:lnTo>
                <a:lnTo>
                  <a:pt x="574357" y="875004"/>
                </a:lnTo>
                <a:lnTo>
                  <a:pt x="543090" y="843838"/>
                </a:lnTo>
                <a:lnTo>
                  <a:pt x="512521" y="812215"/>
                </a:lnTo>
                <a:lnTo>
                  <a:pt x="482638" y="780122"/>
                </a:lnTo>
                <a:lnTo>
                  <a:pt x="453453" y="747585"/>
                </a:lnTo>
                <a:lnTo>
                  <a:pt x="424954" y="714578"/>
                </a:lnTo>
                <a:lnTo>
                  <a:pt x="397154" y="681101"/>
                </a:lnTo>
                <a:lnTo>
                  <a:pt x="370052" y="647179"/>
                </a:lnTo>
                <a:lnTo>
                  <a:pt x="343636" y="612787"/>
                </a:lnTo>
                <a:lnTo>
                  <a:pt x="317906" y="577938"/>
                </a:lnTo>
                <a:lnTo>
                  <a:pt x="292887" y="542632"/>
                </a:lnTo>
                <a:lnTo>
                  <a:pt x="268541" y="506857"/>
                </a:lnTo>
                <a:lnTo>
                  <a:pt x="244906" y="470636"/>
                </a:lnTo>
                <a:lnTo>
                  <a:pt x="221957" y="433946"/>
                </a:lnTo>
                <a:lnTo>
                  <a:pt x="199694" y="396798"/>
                </a:lnTo>
                <a:lnTo>
                  <a:pt x="178130" y="359181"/>
                </a:lnTo>
                <a:lnTo>
                  <a:pt x="157264" y="321119"/>
                </a:lnTo>
                <a:lnTo>
                  <a:pt x="137083" y="282587"/>
                </a:lnTo>
                <a:lnTo>
                  <a:pt x="117602" y="243598"/>
                </a:lnTo>
                <a:lnTo>
                  <a:pt x="98806" y="204152"/>
                </a:lnTo>
                <a:lnTo>
                  <a:pt x="80695" y="164236"/>
                </a:lnTo>
                <a:lnTo>
                  <a:pt x="63284" y="123863"/>
                </a:lnTo>
                <a:lnTo>
                  <a:pt x="46570" y="83032"/>
                </a:lnTo>
                <a:lnTo>
                  <a:pt x="30543" y="41744"/>
                </a:lnTo>
                <a:lnTo>
                  <a:pt x="15214" y="0"/>
                </a:lnTo>
                <a:lnTo>
                  <a:pt x="0" y="5435"/>
                </a:lnTo>
                <a:lnTo>
                  <a:pt x="15455" y="47510"/>
                </a:lnTo>
                <a:lnTo>
                  <a:pt x="31610" y="89128"/>
                </a:lnTo>
                <a:lnTo>
                  <a:pt x="48450" y="130276"/>
                </a:lnTo>
                <a:lnTo>
                  <a:pt x="66001" y="170954"/>
                </a:lnTo>
                <a:lnTo>
                  <a:pt x="84239" y="211162"/>
                </a:lnTo>
                <a:lnTo>
                  <a:pt x="103187" y="250913"/>
                </a:lnTo>
                <a:lnTo>
                  <a:pt x="122821" y="290195"/>
                </a:lnTo>
                <a:lnTo>
                  <a:pt x="143154" y="329018"/>
                </a:lnTo>
                <a:lnTo>
                  <a:pt x="164185" y="367360"/>
                </a:lnTo>
                <a:lnTo>
                  <a:pt x="185915" y="405244"/>
                </a:lnTo>
                <a:lnTo>
                  <a:pt x="208330" y="442658"/>
                </a:lnTo>
                <a:lnTo>
                  <a:pt x="231457" y="479615"/>
                </a:lnTo>
                <a:lnTo>
                  <a:pt x="255270" y="516102"/>
                </a:lnTo>
                <a:lnTo>
                  <a:pt x="279781" y="552119"/>
                </a:lnTo>
                <a:lnTo>
                  <a:pt x="304990" y="587667"/>
                </a:lnTo>
                <a:lnTo>
                  <a:pt x="330885" y="622757"/>
                </a:lnTo>
                <a:lnTo>
                  <a:pt x="357492" y="657377"/>
                </a:lnTo>
                <a:lnTo>
                  <a:pt x="384784" y="691527"/>
                </a:lnTo>
                <a:lnTo>
                  <a:pt x="412775" y="725220"/>
                </a:lnTo>
                <a:lnTo>
                  <a:pt x="441464" y="758444"/>
                </a:lnTo>
                <a:lnTo>
                  <a:pt x="470839" y="791197"/>
                </a:lnTo>
                <a:lnTo>
                  <a:pt x="500913" y="823480"/>
                </a:lnTo>
                <a:lnTo>
                  <a:pt x="531698" y="855306"/>
                </a:lnTo>
                <a:lnTo>
                  <a:pt x="563156" y="886675"/>
                </a:lnTo>
                <a:lnTo>
                  <a:pt x="595325" y="917562"/>
                </a:lnTo>
                <a:lnTo>
                  <a:pt x="628180" y="947991"/>
                </a:lnTo>
                <a:lnTo>
                  <a:pt x="661733" y="977950"/>
                </a:lnTo>
                <a:lnTo>
                  <a:pt x="695985" y="1007452"/>
                </a:lnTo>
                <a:lnTo>
                  <a:pt x="730935" y="1036485"/>
                </a:lnTo>
                <a:lnTo>
                  <a:pt x="766572" y="1065047"/>
                </a:lnTo>
                <a:lnTo>
                  <a:pt x="802906" y="1093139"/>
                </a:lnTo>
                <a:lnTo>
                  <a:pt x="839939" y="1120775"/>
                </a:lnTo>
                <a:lnTo>
                  <a:pt x="877658" y="1147953"/>
                </a:lnTo>
                <a:lnTo>
                  <a:pt x="916076" y="1174648"/>
                </a:lnTo>
                <a:lnTo>
                  <a:pt x="955192" y="1200886"/>
                </a:lnTo>
                <a:lnTo>
                  <a:pt x="994994" y="1226654"/>
                </a:lnTo>
                <a:lnTo>
                  <a:pt x="1035507" y="1251966"/>
                </a:lnTo>
                <a:lnTo>
                  <a:pt x="1076693" y="1276807"/>
                </a:lnTo>
                <a:lnTo>
                  <a:pt x="1118590" y="1301178"/>
                </a:lnTo>
                <a:lnTo>
                  <a:pt x="1161173" y="1325092"/>
                </a:lnTo>
                <a:lnTo>
                  <a:pt x="1204455" y="1348536"/>
                </a:lnTo>
                <a:lnTo>
                  <a:pt x="1248422" y="1371523"/>
                </a:lnTo>
                <a:lnTo>
                  <a:pt x="1293101" y="1394040"/>
                </a:lnTo>
                <a:lnTo>
                  <a:pt x="1338453" y="1416088"/>
                </a:lnTo>
                <a:lnTo>
                  <a:pt x="1384515" y="1437665"/>
                </a:lnTo>
                <a:lnTo>
                  <a:pt x="1431264" y="1458785"/>
                </a:lnTo>
                <a:lnTo>
                  <a:pt x="1478711" y="1479448"/>
                </a:lnTo>
                <a:lnTo>
                  <a:pt x="1526844" y="1499641"/>
                </a:lnTo>
                <a:lnTo>
                  <a:pt x="1575676" y="1519364"/>
                </a:lnTo>
                <a:lnTo>
                  <a:pt x="1625193" y="1538617"/>
                </a:lnTo>
                <a:lnTo>
                  <a:pt x="1675409" y="1557413"/>
                </a:lnTo>
                <a:lnTo>
                  <a:pt x="1726323" y="1575739"/>
                </a:lnTo>
                <a:lnTo>
                  <a:pt x="1777923" y="1593608"/>
                </a:lnTo>
                <a:lnTo>
                  <a:pt x="1830222" y="1611007"/>
                </a:lnTo>
                <a:lnTo>
                  <a:pt x="1883219" y="1627949"/>
                </a:lnTo>
                <a:lnTo>
                  <a:pt x="1936902" y="1644421"/>
                </a:lnTo>
                <a:lnTo>
                  <a:pt x="1991283" y="1660423"/>
                </a:lnTo>
                <a:lnTo>
                  <a:pt x="2046351" y="1675968"/>
                </a:lnTo>
                <a:lnTo>
                  <a:pt x="2102116" y="1691043"/>
                </a:lnTo>
                <a:lnTo>
                  <a:pt x="2158568" y="1705648"/>
                </a:lnTo>
                <a:lnTo>
                  <a:pt x="2215718" y="1719795"/>
                </a:lnTo>
                <a:lnTo>
                  <a:pt x="2273554" y="1733486"/>
                </a:lnTo>
                <a:lnTo>
                  <a:pt x="2332088" y="1746694"/>
                </a:lnTo>
                <a:lnTo>
                  <a:pt x="2391321" y="1759458"/>
                </a:lnTo>
                <a:lnTo>
                  <a:pt x="2451239" y="1771738"/>
                </a:lnTo>
                <a:lnTo>
                  <a:pt x="2454402" y="1755902"/>
                </a:lnTo>
                <a:close/>
              </a:path>
              <a:path w="5880734" h="2359025">
                <a:moveTo>
                  <a:pt x="5880303" y="1477225"/>
                </a:moveTo>
                <a:lnTo>
                  <a:pt x="5871984" y="1463382"/>
                </a:lnTo>
                <a:lnTo>
                  <a:pt x="5830621" y="1487970"/>
                </a:lnTo>
                <a:lnTo>
                  <a:pt x="5789066" y="1512214"/>
                </a:lnTo>
                <a:lnTo>
                  <a:pt x="5747309" y="1536115"/>
                </a:lnTo>
                <a:lnTo>
                  <a:pt x="5705373" y="1559661"/>
                </a:lnTo>
                <a:lnTo>
                  <a:pt x="5663222" y="1582864"/>
                </a:lnTo>
                <a:lnTo>
                  <a:pt x="5620893" y="1605711"/>
                </a:lnTo>
                <a:lnTo>
                  <a:pt x="5578360" y="1628216"/>
                </a:lnTo>
                <a:lnTo>
                  <a:pt x="5535638" y="1650365"/>
                </a:lnTo>
                <a:lnTo>
                  <a:pt x="5492724" y="1672170"/>
                </a:lnTo>
                <a:lnTo>
                  <a:pt x="5449621" y="1693621"/>
                </a:lnTo>
                <a:lnTo>
                  <a:pt x="5406314" y="1714728"/>
                </a:lnTo>
                <a:lnTo>
                  <a:pt x="5362816" y="1735493"/>
                </a:lnTo>
                <a:lnTo>
                  <a:pt x="5319115" y="1755902"/>
                </a:lnTo>
                <a:lnTo>
                  <a:pt x="5275237" y="1775955"/>
                </a:lnTo>
                <a:lnTo>
                  <a:pt x="5231155" y="1795665"/>
                </a:lnTo>
                <a:lnTo>
                  <a:pt x="5186883" y="1815033"/>
                </a:lnTo>
                <a:lnTo>
                  <a:pt x="5142408" y="1834045"/>
                </a:lnTo>
                <a:lnTo>
                  <a:pt x="5097754" y="1852714"/>
                </a:lnTo>
                <a:lnTo>
                  <a:pt x="5052898" y="1871027"/>
                </a:lnTo>
                <a:lnTo>
                  <a:pt x="5007838" y="1888998"/>
                </a:lnTo>
                <a:lnTo>
                  <a:pt x="4962601" y="1906612"/>
                </a:lnTo>
                <a:lnTo>
                  <a:pt x="4917160" y="1923884"/>
                </a:lnTo>
                <a:lnTo>
                  <a:pt x="4871529" y="1940814"/>
                </a:lnTo>
                <a:lnTo>
                  <a:pt x="4825695" y="1957374"/>
                </a:lnTo>
                <a:lnTo>
                  <a:pt x="4779683" y="1973605"/>
                </a:lnTo>
                <a:lnTo>
                  <a:pt x="4733468" y="1989480"/>
                </a:lnTo>
                <a:lnTo>
                  <a:pt x="4687062" y="2004999"/>
                </a:lnTo>
                <a:lnTo>
                  <a:pt x="4640453" y="2020189"/>
                </a:lnTo>
                <a:lnTo>
                  <a:pt x="4593653" y="2035009"/>
                </a:lnTo>
                <a:lnTo>
                  <a:pt x="4546663" y="2049487"/>
                </a:lnTo>
                <a:lnTo>
                  <a:pt x="4499483" y="2063623"/>
                </a:lnTo>
                <a:lnTo>
                  <a:pt x="4452099" y="2077402"/>
                </a:lnTo>
                <a:lnTo>
                  <a:pt x="4404525" y="2090839"/>
                </a:lnTo>
                <a:lnTo>
                  <a:pt x="4356760" y="2103920"/>
                </a:lnTo>
                <a:lnTo>
                  <a:pt x="4308792" y="2116658"/>
                </a:lnTo>
                <a:lnTo>
                  <a:pt x="4260634" y="2129040"/>
                </a:lnTo>
                <a:lnTo>
                  <a:pt x="4212285" y="2141080"/>
                </a:lnTo>
                <a:lnTo>
                  <a:pt x="4163745" y="2152777"/>
                </a:lnTo>
                <a:lnTo>
                  <a:pt x="4115003" y="2164118"/>
                </a:lnTo>
                <a:lnTo>
                  <a:pt x="4066070" y="2175103"/>
                </a:lnTo>
                <a:lnTo>
                  <a:pt x="4016946" y="2185746"/>
                </a:lnTo>
                <a:lnTo>
                  <a:pt x="3967632" y="2196046"/>
                </a:lnTo>
                <a:lnTo>
                  <a:pt x="3918115" y="2205990"/>
                </a:lnTo>
                <a:lnTo>
                  <a:pt x="3868407" y="2215578"/>
                </a:lnTo>
                <a:lnTo>
                  <a:pt x="3818496" y="2224824"/>
                </a:lnTo>
                <a:lnTo>
                  <a:pt x="3768407" y="2233726"/>
                </a:lnTo>
                <a:lnTo>
                  <a:pt x="3718115" y="2242274"/>
                </a:lnTo>
                <a:lnTo>
                  <a:pt x="3667620" y="2250478"/>
                </a:lnTo>
                <a:lnTo>
                  <a:pt x="3616947" y="2258326"/>
                </a:lnTo>
                <a:lnTo>
                  <a:pt x="3566071" y="2265832"/>
                </a:lnTo>
                <a:lnTo>
                  <a:pt x="3515004" y="2272982"/>
                </a:lnTo>
                <a:lnTo>
                  <a:pt x="3463734" y="2279789"/>
                </a:lnTo>
                <a:lnTo>
                  <a:pt x="3412286" y="2286241"/>
                </a:lnTo>
                <a:lnTo>
                  <a:pt x="3360636" y="2292350"/>
                </a:lnTo>
                <a:lnTo>
                  <a:pt x="3308781" y="2298115"/>
                </a:lnTo>
                <a:lnTo>
                  <a:pt x="3256750" y="2303513"/>
                </a:lnTo>
                <a:lnTo>
                  <a:pt x="3204514" y="2308580"/>
                </a:lnTo>
                <a:lnTo>
                  <a:pt x="3152089" y="2313292"/>
                </a:lnTo>
                <a:lnTo>
                  <a:pt x="3099460" y="2317648"/>
                </a:lnTo>
                <a:lnTo>
                  <a:pt x="3046641" y="2321661"/>
                </a:lnTo>
                <a:lnTo>
                  <a:pt x="2993631" y="2325332"/>
                </a:lnTo>
                <a:lnTo>
                  <a:pt x="2940431" y="2328646"/>
                </a:lnTo>
                <a:lnTo>
                  <a:pt x="2887027" y="2331605"/>
                </a:lnTo>
                <a:lnTo>
                  <a:pt x="2833433" y="2334234"/>
                </a:lnTo>
                <a:lnTo>
                  <a:pt x="2779649" y="2336495"/>
                </a:lnTo>
                <a:lnTo>
                  <a:pt x="2725661" y="2338413"/>
                </a:lnTo>
                <a:lnTo>
                  <a:pt x="2671495" y="2339987"/>
                </a:lnTo>
                <a:lnTo>
                  <a:pt x="2617114" y="2341207"/>
                </a:lnTo>
                <a:lnTo>
                  <a:pt x="2562555" y="2342083"/>
                </a:lnTo>
                <a:lnTo>
                  <a:pt x="2507792" y="2342604"/>
                </a:lnTo>
                <a:lnTo>
                  <a:pt x="2452840" y="2342781"/>
                </a:lnTo>
                <a:lnTo>
                  <a:pt x="2452840" y="2358936"/>
                </a:lnTo>
                <a:lnTo>
                  <a:pt x="2507907" y="2358758"/>
                </a:lnTo>
                <a:lnTo>
                  <a:pt x="2562771" y="2358237"/>
                </a:lnTo>
                <a:lnTo>
                  <a:pt x="2617444" y="2357361"/>
                </a:lnTo>
                <a:lnTo>
                  <a:pt x="2671915" y="2356142"/>
                </a:lnTo>
                <a:lnTo>
                  <a:pt x="2726207" y="2354567"/>
                </a:lnTo>
                <a:lnTo>
                  <a:pt x="2780296" y="2352637"/>
                </a:lnTo>
                <a:lnTo>
                  <a:pt x="2834195" y="2350363"/>
                </a:lnTo>
                <a:lnTo>
                  <a:pt x="2887891" y="2347747"/>
                </a:lnTo>
                <a:lnTo>
                  <a:pt x="2941396" y="2344775"/>
                </a:lnTo>
                <a:lnTo>
                  <a:pt x="2994723" y="2341448"/>
                </a:lnTo>
                <a:lnTo>
                  <a:pt x="3047835" y="2337778"/>
                </a:lnTo>
                <a:lnTo>
                  <a:pt x="3100768" y="2333752"/>
                </a:lnTo>
                <a:lnTo>
                  <a:pt x="3153499" y="2329383"/>
                </a:lnTo>
                <a:lnTo>
                  <a:pt x="3206038" y="2324658"/>
                </a:lnTo>
                <a:lnTo>
                  <a:pt x="3258388" y="2319591"/>
                </a:lnTo>
                <a:lnTo>
                  <a:pt x="3310534" y="2314168"/>
                </a:lnTo>
                <a:lnTo>
                  <a:pt x="3362502" y="2308402"/>
                </a:lnTo>
                <a:lnTo>
                  <a:pt x="3414268" y="2302281"/>
                </a:lnTo>
                <a:lnTo>
                  <a:pt x="3465830" y="2295804"/>
                </a:lnTo>
                <a:lnTo>
                  <a:pt x="3517214" y="2288984"/>
                </a:lnTo>
                <a:lnTo>
                  <a:pt x="3568395" y="2281821"/>
                </a:lnTo>
                <a:lnTo>
                  <a:pt x="3619385" y="2274303"/>
                </a:lnTo>
                <a:lnTo>
                  <a:pt x="3670185" y="2266429"/>
                </a:lnTo>
                <a:lnTo>
                  <a:pt x="3720782" y="2258212"/>
                </a:lnTo>
                <a:lnTo>
                  <a:pt x="3771188" y="2249640"/>
                </a:lnTo>
                <a:lnTo>
                  <a:pt x="3821404" y="2240724"/>
                </a:lnTo>
                <a:lnTo>
                  <a:pt x="3871430" y="2231453"/>
                </a:lnTo>
                <a:lnTo>
                  <a:pt x="3921252" y="2221827"/>
                </a:lnTo>
                <a:lnTo>
                  <a:pt x="3970883" y="2211870"/>
                </a:lnTo>
                <a:lnTo>
                  <a:pt x="4020324" y="2201545"/>
                </a:lnTo>
                <a:lnTo>
                  <a:pt x="4069562" y="2190877"/>
                </a:lnTo>
                <a:lnTo>
                  <a:pt x="4118622" y="2179866"/>
                </a:lnTo>
                <a:lnTo>
                  <a:pt x="4167479" y="2168487"/>
                </a:lnTo>
                <a:lnTo>
                  <a:pt x="4216133" y="2156777"/>
                </a:lnTo>
                <a:lnTo>
                  <a:pt x="4264609" y="2144712"/>
                </a:lnTo>
                <a:lnTo>
                  <a:pt x="4312882" y="2132292"/>
                </a:lnTo>
                <a:lnTo>
                  <a:pt x="4360964" y="2119515"/>
                </a:lnTo>
                <a:lnTo>
                  <a:pt x="4408843" y="2106409"/>
                </a:lnTo>
                <a:lnTo>
                  <a:pt x="4456544" y="2092934"/>
                </a:lnTo>
                <a:lnTo>
                  <a:pt x="4504042" y="2079117"/>
                </a:lnTo>
                <a:lnTo>
                  <a:pt x="4551350" y="2064956"/>
                </a:lnTo>
                <a:lnTo>
                  <a:pt x="4598454" y="2050440"/>
                </a:lnTo>
                <a:lnTo>
                  <a:pt x="4645380" y="2035568"/>
                </a:lnTo>
                <a:lnTo>
                  <a:pt x="4692104" y="2020354"/>
                </a:lnTo>
                <a:lnTo>
                  <a:pt x="4738624" y="2004783"/>
                </a:lnTo>
                <a:lnTo>
                  <a:pt x="4784966" y="1988870"/>
                </a:lnTo>
                <a:lnTo>
                  <a:pt x="4831105" y="1972602"/>
                </a:lnTo>
                <a:lnTo>
                  <a:pt x="4877054" y="1955990"/>
                </a:lnTo>
                <a:lnTo>
                  <a:pt x="4922812" y="1939023"/>
                </a:lnTo>
                <a:lnTo>
                  <a:pt x="4968367" y="1921713"/>
                </a:lnTo>
                <a:lnTo>
                  <a:pt x="5013731" y="1904034"/>
                </a:lnTo>
                <a:lnTo>
                  <a:pt x="5058905" y="1886026"/>
                </a:lnTo>
                <a:lnTo>
                  <a:pt x="5103876" y="1867662"/>
                </a:lnTo>
                <a:lnTo>
                  <a:pt x="5148669" y="1848942"/>
                </a:lnTo>
                <a:lnTo>
                  <a:pt x="5193258" y="1829879"/>
                </a:lnTo>
                <a:lnTo>
                  <a:pt x="5237645" y="1810461"/>
                </a:lnTo>
                <a:lnTo>
                  <a:pt x="5281854" y="1790700"/>
                </a:lnTo>
                <a:lnTo>
                  <a:pt x="5325859" y="1770583"/>
                </a:lnTo>
                <a:lnTo>
                  <a:pt x="5369674" y="1750110"/>
                </a:lnTo>
                <a:lnTo>
                  <a:pt x="5413299" y="1729295"/>
                </a:lnTo>
                <a:lnTo>
                  <a:pt x="5456720" y="1708137"/>
                </a:lnTo>
                <a:lnTo>
                  <a:pt x="5499951" y="1686623"/>
                </a:lnTo>
                <a:lnTo>
                  <a:pt x="5542991" y="1664754"/>
                </a:lnTo>
                <a:lnTo>
                  <a:pt x="5585828" y="1642541"/>
                </a:lnTo>
                <a:lnTo>
                  <a:pt x="5628487" y="1619973"/>
                </a:lnTo>
                <a:lnTo>
                  <a:pt x="5670931" y="1597063"/>
                </a:lnTo>
                <a:lnTo>
                  <a:pt x="5713196" y="1573796"/>
                </a:lnTo>
                <a:lnTo>
                  <a:pt x="5755259" y="1550174"/>
                </a:lnTo>
                <a:lnTo>
                  <a:pt x="5797143" y="1526209"/>
                </a:lnTo>
                <a:lnTo>
                  <a:pt x="5838812" y="1501889"/>
                </a:lnTo>
                <a:lnTo>
                  <a:pt x="5880303" y="1477225"/>
                </a:lnTo>
                <a:close/>
              </a:path>
            </a:pathLst>
          </a:custGeom>
          <a:solidFill>
            <a:srgbClr val="2D86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12057863" y="4473504"/>
            <a:ext cx="5878195" cy="4676140"/>
          </a:xfrm>
          <a:custGeom>
            <a:avLst/>
            <a:gdLst/>
            <a:ahLst/>
            <a:cxnLst/>
            <a:rect l="l" t="t" r="r" b="b"/>
            <a:pathLst>
              <a:path w="5878194" h="4676140">
                <a:moveTo>
                  <a:pt x="280060" y="4673638"/>
                </a:moveTo>
                <a:lnTo>
                  <a:pt x="15976" y="2941878"/>
                </a:lnTo>
                <a:lnTo>
                  <a:pt x="0" y="2944317"/>
                </a:lnTo>
                <a:lnTo>
                  <a:pt x="264083" y="4676064"/>
                </a:lnTo>
                <a:lnTo>
                  <a:pt x="280060" y="4673638"/>
                </a:lnTo>
                <a:close/>
              </a:path>
              <a:path w="5878194" h="4676140">
                <a:moveTo>
                  <a:pt x="2454783" y="15836"/>
                </a:moveTo>
                <a:lnTo>
                  <a:pt x="2451620" y="0"/>
                </a:lnTo>
                <a:lnTo>
                  <a:pt x="2391702" y="12293"/>
                </a:lnTo>
                <a:lnTo>
                  <a:pt x="2332469" y="25044"/>
                </a:lnTo>
                <a:lnTo>
                  <a:pt x="2273935" y="38265"/>
                </a:lnTo>
                <a:lnTo>
                  <a:pt x="2216099" y="51943"/>
                </a:lnTo>
                <a:lnTo>
                  <a:pt x="2158949" y="66090"/>
                </a:lnTo>
                <a:lnTo>
                  <a:pt x="2102497" y="80695"/>
                </a:lnTo>
                <a:lnTo>
                  <a:pt x="2046732" y="95783"/>
                </a:lnTo>
                <a:lnTo>
                  <a:pt x="1991664" y="111315"/>
                </a:lnTo>
                <a:lnTo>
                  <a:pt x="1937283" y="127330"/>
                </a:lnTo>
                <a:lnTo>
                  <a:pt x="1883600" y="143789"/>
                </a:lnTo>
                <a:lnTo>
                  <a:pt x="1830603" y="160731"/>
                </a:lnTo>
                <a:lnTo>
                  <a:pt x="1778304" y="178130"/>
                </a:lnTo>
                <a:lnTo>
                  <a:pt x="1726704" y="195999"/>
                </a:lnTo>
                <a:lnTo>
                  <a:pt x="1675790" y="214325"/>
                </a:lnTo>
                <a:lnTo>
                  <a:pt x="1625574" y="233121"/>
                </a:lnTo>
                <a:lnTo>
                  <a:pt x="1576057" y="252387"/>
                </a:lnTo>
                <a:lnTo>
                  <a:pt x="1527225" y="272110"/>
                </a:lnTo>
                <a:lnTo>
                  <a:pt x="1479092" y="292290"/>
                </a:lnTo>
                <a:lnTo>
                  <a:pt x="1431645" y="312953"/>
                </a:lnTo>
                <a:lnTo>
                  <a:pt x="1384896" y="334073"/>
                </a:lnTo>
                <a:lnTo>
                  <a:pt x="1338834" y="355650"/>
                </a:lnTo>
                <a:lnTo>
                  <a:pt x="1293482" y="377710"/>
                </a:lnTo>
                <a:lnTo>
                  <a:pt x="1248803" y="400215"/>
                </a:lnTo>
                <a:lnTo>
                  <a:pt x="1204836" y="423202"/>
                </a:lnTo>
                <a:lnTo>
                  <a:pt x="1161554" y="446646"/>
                </a:lnTo>
                <a:lnTo>
                  <a:pt x="1118971" y="470560"/>
                </a:lnTo>
                <a:lnTo>
                  <a:pt x="1077074" y="494931"/>
                </a:lnTo>
                <a:lnTo>
                  <a:pt x="1035888" y="519772"/>
                </a:lnTo>
                <a:lnTo>
                  <a:pt x="995375" y="545084"/>
                </a:lnTo>
                <a:lnTo>
                  <a:pt x="955573" y="570852"/>
                </a:lnTo>
                <a:lnTo>
                  <a:pt x="916457" y="597090"/>
                </a:lnTo>
                <a:lnTo>
                  <a:pt x="878039" y="623798"/>
                </a:lnTo>
                <a:lnTo>
                  <a:pt x="840320" y="650963"/>
                </a:lnTo>
                <a:lnTo>
                  <a:pt x="803287" y="678599"/>
                </a:lnTo>
                <a:lnTo>
                  <a:pt x="766953" y="706691"/>
                </a:lnTo>
                <a:lnTo>
                  <a:pt x="731316" y="735266"/>
                </a:lnTo>
                <a:lnTo>
                  <a:pt x="696366" y="764286"/>
                </a:lnTo>
                <a:lnTo>
                  <a:pt x="662114" y="793788"/>
                </a:lnTo>
                <a:lnTo>
                  <a:pt x="628561" y="823747"/>
                </a:lnTo>
                <a:lnTo>
                  <a:pt x="595706" y="854176"/>
                </a:lnTo>
                <a:lnTo>
                  <a:pt x="563537" y="885075"/>
                </a:lnTo>
                <a:lnTo>
                  <a:pt x="532079" y="916432"/>
                </a:lnTo>
                <a:lnTo>
                  <a:pt x="501294" y="948258"/>
                </a:lnTo>
                <a:lnTo>
                  <a:pt x="471220" y="980541"/>
                </a:lnTo>
                <a:lnTo>
                  <a:pt x="441845" y="1013307"/>
                </a:lnTo>
                <a:lnTo>
                  <a:pt x="413156" y="1046530"/>
                </a:lnTo>
                <a:lnTo>
                  <a:pt x="385165" y="1080211"/>
                </a:lnTo>
                <a:lnTo>
                  <a:pt x="357873" y="1114361"/>
                </a:lnTo>
                <a:lnTo>
                  <a:pt x="331266" y="1148981"/>
                </a:lnTo>
                <a:lnTo>
                  <a:pt x="305371" y="1184071"/>
                </a:lnTo>
                <a:lnTo>
                  <a:pt x="280162" y="1219631"/>
                </a:lnTo>
                <a:lnTo>
                  <a:pt x="255651" y="1255649"/>
                </a:lnTo>
                <a:lnTo>
                  <a:pt x="231838" y="1292123"/>
                </a:lnTo>
                <a:lnTo>
                  <a:pt x="208711" y="1329080"/>
                </a:lnTo>
                <a:lnTo>
                  <a:pt x="186296" y="1366494"/>
                </a:lnTo>
                <a:lnTo>
                  <a:pt x="164566" y="1404378"/>
                </a:lnTo>
                <a:lnTo>
                  <a:pt x="143535" y="1442732"/>
                </a:lnTo>
                <a:lnTo>
                  <a:pt x="123202" y="1481543"/>
                </a:lnTo>
                <a:lnTo>
                  <a:pt x="103568" y="1520825"/>
                </a:lnTo>
                <a:lnTo>
                  <a:pt x="84620" y="1560576"/>
                </a:lnTo>
                <a:lnTo>
                  <a:pt x="66382" y="1600784"/>
                </a:lnTo>
                <a:lnTo>
                  <a:pt x="48831" y="1641475"/>
                </a:lnTo>
                <a:lnTo>
                  <a:pt x="31991" y="1682610"/>
                </a:lnTo>
                <a:lnTo>
                  <a:pt x="15836" y="1724228"/>
                </a:lnTo>
                <a:lnTo>
                  <a:pt x="381" y="1766303"/>
                </a:lnTo>
                <a:lnTo>
                  <a:pt x="15595" y="1771738"/>
                </a:lnTo>
                <a:lnTo>
                  <a:pt x="30924" y="1729994"/>
                </a:lnTo>
                <a:lnTo>
                  <a:pt x="46951" y="1688706"/>
                </a:lnTo>
                <a:lnTo>
                  <a:pt x="63665" y="1647875"/>
                </a:lnTo>
                <a:lnTo>
                  <a:pt x="81076" y="1607502"/>
                </a:lnTo>
                <a:lnTo>
                  <a:pt x="99187" y="1567599"/>
                </a:lnTo>
                <a:lnTo>
                  <a:pt x="117983" y="1528140"/>
                </a:lnTo>
                <a:lnTo>
                  <a:pt x="137464" y="1489151"/>
                </a:lnTo>
                <a:lnTo>
                  <a:pt x="157645" y="1450632"/>
                </a:lnTo>
                <a:lnTo>
                  <a:pt x="178511" y="1412557"/>
                </a:lnTo>
                <a:lnTo>
                  <a:pt x="200075" y="1374952"/>
                </a:lnTo>
                <a:lnTo>
                  <a:pt x="222338" y="1337792"/>
                </a:lnTo>
                <a:lnTo>
                  <a:pt x="245287" y="1301102"/>
                </a:lnTo>
                <a:lnTo>
                  <a:pt x="268922" y="1264881"/>
                </a:lnTo>
                <a:lnTo>
                  <a:pt x="293268" y="1229106"/>
                </a:lnTo>
                <a:lnTo>
                  <a:pt x="318287" y="1193800"/>
                </a:lnTo>
                <a:lnTo>
                  <a:pt x="344017" y="1158951"/>
                </a:lnTo>
                <a:lnTo>
                  <a:pt x="370433" y="1124559"/>
                </a:lnTo>
                <a:lnTo>
                  <a:pt x="397535" y="1090637"/>
                </a:lnTo>
                <a:lnTo>
                  <a:pt x="425335" y="1057173"/>
                </a:lnTo>
                <a:lnTo>
                  <a:pt x="453834" y="1024166"/>
                </a:lnTo>
                <a:lnTo>
                  <a:pt x="483019" y="991616"/>
                </a:lnTo>
                <a:lnTo>
                  <a:pt x="512902" y="959523"/>
                </a:lnTo>
                <a:lnTo>
                  <a:pt x="543471" y="927900"/>
                </a:lnTo>
                <a:lnTo>
                  <a:pt x="574738" y="896734"/>
                </a:lnTo>
                <a:lnTo>
                  <a:pt x="606704" y="866038"/>
                </a:lnTo>
                <a:lnTo>
                  <a:pt x="639356" y="835787"/>
                </a:lnTo>
                <a:lnTo>
                  <a:pt x="672706" y="806005"/>
                </a:lnTo>
                <a:lnTo>
                  <a:pt x="706755" y="776681"/>
                </a:lnTo>
                <a:lnTo>
                  <a:pt x="741489" y="747814"/>
                </a:lnTo>
                <a:lnTo>
                  <a:pt x="776922" y="719416"/>
                </a:lnTo>
                <a:lnTo>
                  <a:pt x="813041" y="691476"/>
                </a:lnTo>
                <a:lnTo>
                  <a:pt x="849858" y="663994"/>
                </a:lnTo>
                <a:lnTo>
                  <a:pt x="887374" y="636981"/>
                </a:lnTo>
                <a:lnTo>
                  <a:pt x="925588" y="610412"/>
                </a:lnTo>
                <a:lnTo>
                  <a:pt x="964488" y="584327"/>
                </a:lnTo>
                <a:lnTo>
                  <a:pt x="1004087" y="558685"/>
                </a:lnTo>
                <a:lnTo>
                  <a:pt x="1044371" y="533514"/>
                </a:lnTo>
                <a:lnTo>
                  <a:pt x="1085354" y="508787"/>
                </a:lnTo>
                <a:lnTo>
                  <a:pt x="1127036" y="484543"/>
                </a:lnTo>
                <a:lnTo>
                  <a:pt x="1169416" y="460743"/>
                </a:lnTo>
                <a:lnTo>
                  <a:pt x="1212481" y="437413"/>
                </a:lnTo>
                <a:lnTo>
                  <a:pt x="1256245" y="414540"/>
                </a:lnTo>
                <a:lnTo>
                  <a:pt x="1300708" y="392137"/>
                </a:lnTo>
                <a:lnTo>
                  <a:pt x="1345857" y="370179"/>
                </a:lnTo>
                <a:lnTo>
                  <a:pt x="1391716" y="348703"/>
                </a:lnTo>
                <a:lnTo>
                  <a:pt x="1438262" y="327672"/>
                </a:lnTo>
                <a:lnTo>
                  <a:pt x="1485493" y="307111"/>
                </a:lnTo>
                <a:lnTo>
                  <a:pt x="1533436" y="287007"/>
                </a:lnTo>
                <a:lnTo>
                  <a:pt x="1582064" y="267360"/>
                </a:lnTo>
                <a:lnTo>
                  <a:pt x="1631391" y="248183"/>
                </a:lnTo>
                <a:lnTo>
                  <a:pt x="1681416" y="229463"/>
                </a:lnTo>
                <a:lnTo>
                  <a:pt x="1732127" y="211201"/>
                </a:lnTo>
                <a:lnTo>
                  <a:pt x="1783537" y="193408"/>
                </a:lnTo>
                <a:lnTo>
                  <a:pt x="1835645" y="176072"/>
                </a:lnTo>
                <a:lnTo>
                  <a:pt x="1888451" y="159194"/>
                </a:lnTo>
                <a:lnTo>
                  <a:pt x="1941957" y="142786"/>
                </a:lnTo>
                <a:lnTo>
                  <a:pt x="1996147" y="126834"/>
                </a:lnTo>
                <a:lnTo>
                  <a:pt x="2051050" y="111340"/>
                </a:lnTo>
                <a:lnTo>
                  <a:pt x="2106638" y="96316"/>
                </a:lnTo>
                <a:lnTo>
                  <a:pt x="2162911" y="81749"/>
                </a:lnTo>
                <a:lnTo>
                  <a:pt x="2219896" y="67640"/>
                </a:lnTo>
                <a:lnTo>
                  <a:pt x="2277580" y="54000"/>
                </a:lnTo>
                <a:lnTo>
                  <a:pt x="2335949" y="40817"/>
                </a:lnTo>
                <a:lnTo>
                  <a:pt x="2395016" y="28092"/>
                </a:lnTo>
                <a:lnTo>
                  <a:pt x="2454783" y="15836"/>
                </a:lnTo>
                <a:close/>
              </a:path>
              <a:path w="5878194" h="4676140">
                <a:moveTo>
                  <a:pt x="5878106" y="896391"/>
                </a:moveTo>
                <a:lnTo>
                  <a:pt x="5874944" y="880554"/>
                </a:lnTo>
                <a:lnTo>
                  <a:pt x="5732373" y="908862"/>
                </a:lnTo>
                <a:lnTo>
                  <a:pt x="5592343" y="936244"/>
                </a:lnTo>
                <a:lnTo>
                  <a:pt x="5454866" y="962685"/>
                </a:lnTo>
                <a:lnTo>
                  <a:pt x="5319928" y="988199"/>
                </a:lnTo>
                <a:lnTo>
                  <a:pt x="5187531" y="1012786"/>
                </a:lnTo>
                <a:lnTo>
                  <a:pt x="5057673" y="1036434"/>
                </a:lnTo>
                <a:lnTo>
                  <a:pt x="4930356" y="1059154"/>
                </a:lnTo>
                <a:lnTo>
                  <a:pt x="4805591" y="1080947"/>
                </a:lnTo>
                <a:lnTo>
                  <a:pt x="4683366" y="1101801"/>
                </a:lnTo>
                <a:lnTo>
                  <a:pt x="4563681" y="1121727"/>
                </a:lnTo>
                <a:lnTo>
                  <a:pt x="4446536" y="1140726"/>
                </a:lnTo>
                <a:lnTo>
                  <a:pt x="4331944" y="1158786"/>
                </a:lnTo>
                <a:lnTo>
                  <a:pt x="4219880" y="1175918"/>
                </a:lnTo>
                <a:lnTo>
                  <a:pt x="4110367" y="1192110"/>
                </a:lnTo>
                <a:lnTo>
                  <a:pt x="4003383" y="1207389"/>
                </a:lnTo>
                <a:lnTo>
                  <a:pt x="3898950" y="1221727"/>
                </a:lnTo>
                <a:lnTo>
                  <a:pt x="3797058" y="1235125"/>
                </a:lnTo>
                <a:lnTo>
                  <a:pt x="3697706" y="1247609"/>
                </a:lnTo>
                <a:lnTo>
                  <a:pt x="3600907" y="1259154"/>
                </a:lnTo>
                <a:lnTo>
                  <a:pt x="3506635" y="1269758"/>
                </a:lnTo>
                <a:lnTo>
                  <a:pt x="3414903" y="1279448"/>
                </a:lnTo>
                <a:lnTo>
                  <a:pt x="3325723" y="1288199"/>
                </a:lnTo>
                <a:lnTo>
                  <a:pt x="3239071" y="1296022"/>
                </a:lnTo>
                <a:lnTo>
                  <a:pt x="3154972" y="1302918"/>
                </a:lnTo>
                <a:lnTo>
                  <a:pt x="3073400" y="1308874"/>
                </a:lnTo>
                <a:lnTo>
                  <a:pt x="2994380" y="1313903"/>
                </a:lnTo>
                <a:lnTo>
                  <a:pt x="2917901" y="1318006"/>
                </a:lnTo>
                <a:lnTo>
                  <a:pt x="2843949" y="1321181"/>
                </a:lnTo>
                <a:lnTo>
                  <a:pt x="2772549" y="1323428"/>
                </a:lnTo>
                <a:lnTo>
                  <a:pt x="2703690" y="1324737"/>
                </a:lnTo>
                <a:lnTo>
                  <a:pt x="2637358" y="1325118"/>
                </a:lnTo>
                <a:lnTo>
                  <a:pt x="2605151" y="1324952"/>
                </a:lnTo>
                <a:lnTo>
                  <a:pt x="2542641" y="1323949"/>
                </a:lnTo>
                <a:lnTo>
                  <a:pt x="2482659" y="1322006"/>
                </a:lnTo>
                <a:lnTo>
                  <a:pt x="2453627" y="1320685"/>
                </a:lnTo>
                <a:lnTo>
                  <a:pt x="2453221" y="1328750"/>
                </a:lnTo>
                <a:lnTo>
                  <a:pt x="2445143" y="1328750"/>
                </a:lnTo>
                <a:lnTo>
                  <a:pt x="2445143" y="3383369"/>
                </a:lnTo>
                <a:lnTo>
                  <a:pt x="2461298" y="3383369"/>
                </a:lnTo>
                <a:lnTo>
                  <a:pt x="2461298" y="1337208"/>
                </a:lnTo>
                <a:lnTo>
                  <a:pt x="2481948" y="1338148"/>
                </a:lnTo>
                <a:lnTo>
                  <a:pt x="2542121" y="1340091"/>
                </a:lnTo>
                <a:lnTo>
                  <a:pt x="2604833" y="1341107"/>
                </a:lnTo>
                <a:lnTo>
                  <a:pt x="2637142" y="1341272"/>
                </a:lnTo>
                <a:lnTo>
                  <a:pt x="2670073" y="1341196"/>
                </a:lnTo>
                <a:lnTo>
                  <a:pt x="2737853" y="1340345"/>
                </a:lnTo>
                <a:lnTo>
                  <a:pt x="2808173" y="1338567"/>
                </a:lnTo>
                <a:lnTo>
                  <a:pt x="2881033" y="1335862"/>
                </a:lnTo>
                <a:lnTo>
                  <a:pt x="2956420" y="1332217"/>
                </a:lnTo>
                <a:lnTo>
                  <a:pt x="3034347" y="1327645"/>
                </a:lnTo>
                <a:lnTo>
                  <a:pt x="3114814" y="1322133"/>
                </a:lnTo>
                <a:lnTo>
                  <a:pt x="3197809" y="1315694"/>
                </a:lnTo>
                <a:lnTo>
                  <a:pt x="3283356" y="1308328"/>
                </a:lnTo>
                <a:lnTo>
                  <a:pt x="3371418" y="1300035"/>
                </a:lnTo>
                <a:lnTo>
                  <a:pt x="3462032" y="1290802"/>
                </a:lnTo>
                <a:lnTo>
                  <a:pt x="3555174" y="1280629"/>
                </a:lnTo>
                <a:lnTo>
                  <a:pt x="3650856" y="1269542"/>
                </a:lnTo>
                <a:lnTo>
                  <a:pt x="3749065" y="1257515"/>
                </a:lnTo>
                <a:lnTo>
                  <a:pt x="3849814" y="1244561"/>
                </a:lnTo>
                <a:lnTo>
                  <a:pt x="3953103" y="1230668"/>
                </a:lnTo>
                <a:lnTo>
                  <a:pt x="4058920" y="1215847"/>
                </a:lnTo>
                <a:lnTo>
                  <a:pt x="4167276" y="1200099"/>
                </a:lnTo>
                <a:lnTo>
                  <a:pt x="4278160" y="1183424"/>
                </a:lnTo>
                <a:lnTo>
                  <a:pt x="4391584" y="1165809"/>
                </a:lnTo>
                <a:lnTo>
                  <a:pt x="4507547" y="1147267"/>
                </a:lnTo>
                <a:lnTo>
                  <a:pt x="4626038" y="1127785"/>
                </a:lnTo>
                <a:lnTo>
                  <a:pt x="4747069" y="1107389"/>
                </a:lnTo>
                <a:lnTo>
                  <a:pt x="4870628" y="1086053"/>
                </a:lnTo>
                <a:lnTo>
                  <a:pt x="4996726" y="1063790"/>
                </a:lnTo>
                <a:lnTo>
                  <a:pt x="5125351" y="1040587"/>
                </a:lnTo>
                <a:lnTo>
                  <a:pt x="5256517" y="1016469"/>
                </a:lnTo>
                <a:lnTo>
                  <a:pt x="5390210" y="991412"/>
                </a:lnTo>
                <a:lnTo>
                  <a:pt x="5526443" y="965428"/>
                </a:lnTo>
                <a:lnTo>
                  <a:pt x="5665216" y="938504"/>
                </a:lnTo>
                <a:lnTo>
                  <a:pt x="5806516" y="910666"/>
                </a:lnTo>
                <a:lnTo>
                  <a:pt x="5878106" y="896391"/>
                </a:lnTo>
                <a:close/>
              </a:path>
            </a:pathLst>
          </a:custGeom>
          <a:solidFill>
            <a:srgbClr val="2D86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 descr=""/>
          <p:cNvGrpSpPr/>
          <p:nvPr/>
        </p:nvGrpSpPr>
        <p:grpSpPr>
          <a:xfrm>
            <a:off x="10403110" y="7807952"/>
            <a:ext cx="1565275" cy="782955"/>
            <a:chOff x="10403110" y="7807952"/>
            <a:chExt cx="1565275" cy="782955"/>
          </a:xfrm>
        </p:grpSpPr>
        <p:pic>
          <p:nvPicPr>
            <p:cNvPr id="55" name="object 5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403110" y="7807952"/>
              <a:ext cx="1564938" cy="782713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647299" y="7975299"/>
              <a:ext cx="1082608" cy="121713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747810" y="8228987"/>
              <a:ext cx="884073" cy="86099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0364008" y="5019535"/>
            <a:ext cx="1565275" cy="782955"/>
            <a:chOff x="10364008" y="5019535"/>
            <a:chExt cx="1565275" cy="782955"/>
          </a:xfrm>
        </p:grpSpPr>
        <p:pic>
          <p:nvPicPr>
            <p:cNvPr id="59" name="object 5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364008" y="5019535"/>
              <a:ext cx="1564938" cy="78271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722564" y="5182797"/>
              <a:ext cx="855542" cy="100739"/>
            </a:xfrm>
            <a:prstGeom prst="rect">
              <a:avLst/>
            </a:prstGeom>
          </p:spPr>
        </p:pic>
      </p:grpSp>
      <p:pic>
        <p:nvPicPr>
          <p:cNvPr id="61" name="object 61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087808" y="6242524"/>
            <a:ext cx="1956172" cy="1174070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0741914" y="5439285"/>
            <a:ext cx="817701" cy="87544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1379943" y="6405787"/>
            <a:ext cx="1367272" cy="127267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414447" y="6614640"/>
            <a:ext cx="1308375" cy="109230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518946" y="6810319"/>
            <a:ext cx="1099351" cy="107945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645635" y="7005997"/>
            <a:ext cx="845983" cy="1092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22849" y="4864183"/>
            <a:ext cx="7138981" cy="57863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426" y="1428970"/>
            <a:ext cx="6469421" cy="5031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9749" y="869467"/>
            <a:ext cx="2867538" cy="14532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7890" y="2126997"/>
            <a:ext cx="17508154" cy="99837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2222" y="3710617"/>
            <a:ext cx="11489199" cy="55219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705" y="1406205"/>
            <a:ext cx="7570307" cy="52595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028" y="869467"/>
            <a:ext cx="2867538" cy="14532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91811" y="3710857"/>
            <a:ext cx="3956299" cy="1259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00260" y="5139955"/>
            <a:ext cx="3272493" cy="39087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0017" y="8520819"/>
            <a:ext cx="15343146" cy="190933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89785" y="3305775"/>
            <a:ext cx="6849101" cy="439637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7252" y="2915618"/>
            <a:ext cx="6688732" cy="48667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705" y="1574366"/>
            <a:ext cx="6469421" cy="50319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028" y="1014863"/>
            <a:ext cx="2867538" cy="14532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2169" y="2272393"/>
            <a:ext cx="17508154" cy="99837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6501" y="3888323"/>
            <a:ext cx="8860327" cy="544624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7289" y="4757671"/>
            <a:ext cx="9588040" cy="5484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273" y="1406205"/>
            <a:ext cx="8696069" cy="52595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3987" y="869467"/>
            <a:ext cx="2867538" cy="14532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4795" y="5253962"/>
            <a:ext cx="5948208" cy="147786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54510" y="3137587"/>
            <a:ext cx="3305171" cy="127667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59398" y="4524852"/>
            <a:ext cx="2861858" cy="30153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9976" y="7829740"/>
            <a:ext cx="16904962" cy="190603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2426" y="2447683"/>
            <a:ext cx="7044819" cy="489576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25239" y="2774121"/>
            <a:ext cx="3783732" cy="19075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076" y="1816691"/>
            <a:ext cx="6514031" cy="40295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129790" y="1257120"/>
            <a:ext cx="1993264" cy="145415"/>
          </a:xfrm>
          <a:custGeom>
            <a:avLst/>
            <a:gdLst/>
            <a:ahLst/>
            <a:cxnLst/>
            <a:rect l="l" t="t" r="r" b="b"/>
            <a:pathLst>
              <a:path w="1993264" h="145415">
                <a:moveTo>
                  <a:pt x="68452" y="68"/>
                </a:moveTo>
                <a:lnTo>
                  <a:pt x="60925" y="68"/>
                </a:lnTo>
                <a:lnTo>
                  <a:pt x="52294" y="628"/>
                </a:lnTo>
                <a:lnTo>
                  <a:pt x="17107" y="19740"/>
                </a:lnTo>
                <a:lnTo>
                  <a:pt x="486" y="61807"/>
                </a:lnTo>
                <a:lnTo>
                  <a:pt x="0" y="72491"/>
                </a:lnTo>
                <a:lnTo>
                  <a:pt x="486" y="83174"/>
                </a:lnTo>
                <a:lnTo>
                  <a:pt x="17107" y="125259"/>
                </a:lnTo>
                <a:lnTo>
                  <a:pt x="52294" y="144358"/>
                </a:lnTo>
                <a:lnTo>
                  <a:pt x="60925" y="144913"/>
                </a:lnTo>
                <a:lnTo>
                  <a:pt x="68452" y="144913"/>
                </a:lnTo>
                <a:lnTo>
                  <a:pt x="75359" y="143743"/>
                </a:lnTo>
                <a:lnTo>
                  <a:pt x="87935" y="139062"/>
                </a:lnTo>
                <a:lnTo>
                  <a:pt x="93488" y="135803"/>
                </a:lnTo>
                <a:lnTo>
                  <a:pt x="96956" y="132797"/>
                </a:lnTo>
                <a:lnTo>
                  <a:pt x="52022" y="132797"/>
                </a:lnTo>
                <a:lnTo>
                  <a:pt x="43898" y="130502"/>
                </a:lnTo>
                <a:lnTo>
                  <a:pt x="16139" y="98436"/>
                </a:lnTo>
                <a:lnTo>
                  <a:pt x="12460" y="72491"/>
                </a:lnTo>
                <a:lnTo>
                  <a:pt x="12869" y="63128"/>
                </a:lnTo>
                <a:lnTo>
                  <a:pt x="31353" y="23023"/>
                </a:lnTo>
                <a:lnTo>
                  <a:pt x="52022" y="12185"/>
                </a:lnTo>
                <a:lnTo>
                  <a:pt x="96971" y="12185"/>
                </a:lnTo>
                <a:lnTo>
                  <a:pt x="93488" y="9133"/>
                </a:lnTo>
                <a:lnTo>
                  <a:pt x="87935" y="5874"/>
                </a:lnTo>
                <a:lnTo>
                  <a:pt x="75359" y="1239"/>
                </a:lnTo>
                <a:lnTo>
                  <a:pt x="68452" y="68"/>
                </a:lnTo>
                <a:close/>
              </a:path>
              <a:path w="1993264" h="145415">
                <a:moveTo>
                  <a:pt x="116757" y="98926"/>
                </a:moveTo>
                <a:lnTo>
                  <a:pt x="103814" y="98926"/>
                </a:lnTo>
                <a:lnTo>
                  <a:pt x="102850" y="103745"/>
                </a:lnTo>
                <a:lnTo>
                  <a:pt x="101106" y="108220"/>
                </a:lnTo>
                <a:lnTo>
                  <a:pt x="98582" y="112351"/>
                </a:lnTo>
                <a:lnTo>
                  <a:pt x="96104" y="116481"/>
                </a:lnTo>
                <a:lnTo>
                  <a:pt x="92983" y="120084"/>
                </a:lnTo>
                <a:lnTo>
                  <a:pt x="66479" y="132797"/>
                </a:lnTo>
                <a:lnTo>
                  <a:pt x="96956" y="132797"/>
                </a:lnTo>
                <a:lnTo>
                  <a:pt x="103172" y="127450"/>
                </a:lnTo>
                <a:lnTo>
                  <a:pt x="107165" y="122585"/>
                </a:lnTo>
                <a:lnTo>
                  <a:pt x="113452" y="111433"/>
                </a:lnTo>
                <a:lnTo>
                  <a:pt x="115609" y="105398"/>
                </a:lnTo>
                <a:lnTo>
                  <a:pt x="116757" y="98926"/>
                </a:lnTo>
                <a:close/>
              </a:path>
              <a:path w="1993264" h="145415">
                <a:moveTo>
                  <a:pt x="96971" y="12185"/>
                </a:moveTo>
                <a:lnTo>
                  <a:pt x="66479" y="12185"/>
                </a:lnTo>
                <a:lnTo>
                  <a:pt x="71642" y="13034"/>
                </a:lnTo>
                <a:lnTo>
                  <a:pt x="81188" y="16430"/>
                </a:lnTo>
                <a:lnTo>
                  <a:pt x="85456" y="18816"/>
                </a:lnTo>
                <a:lnTo>
                  <a:pt x="92983" y="24966"/>
                </a:lnTo>
                <a:lnTo>
                  <a:pt x="96104" y="28569"/>
                </a:lnTo>
                <a:lnTo>
                  <a:pt x="98582" y="32700"/>
                </a:lnTo>
                <a:lnTo>
                  <a:pt x="101106" y="36784"/>
                </a:lnTo>
                <a:lnTo>
                  <a:pt x="102850" y="41236"/>
                </a:lnTo>
                <a:lnTo>
                  <a:pt x="103814" y="46055"/>
                </a:lnTo>
                <a:lnTo>
                  <a:pt x="116757" y="46055"/>
                </a:lnTo>
                <a:lnTo>
                  <a:pt x="115609" y="39538"/>
                </a:lnTo>
                <a:lnTo>
                  <a:pt x="113452" y="33503"/>
                </a:lnTo>
                <a:lnTo>
                  <a:pt x="110160" y="27726"/>
                </a:lnTo>
                <a:lnTo>
                  <a:pt x="107165" y="22396"/>
                </a:lnTo>
                <a:lnTo>
                  <a:pt x="103172" y="17531"/>
                </a:lnTo>
                <a:lnTo>
                  <a:pt x="98307" y="13355"/>
                </a:lnTo>
                <a:lnTo>
                  <a:pt x="96971" y="12185"/>
                </a:lnTo>
                <a:close/>
              </a:path>
              <a:path w="1993264" h="145415">
                <a:moveTo>
                  <a:pt x="259746" y="68"/>
                </a:moveTo>
                <a:lnTo>
                  <a:pt x="221651" y="13975"/>
                </a:lnTo>
                <a:lnTo>
                  <a:pt x="200765" y="51907"/>
                </a:lnTo>
                <a:lnTo>
                  <a:pt x="198821" y="72491"/>
                </a:lnTo>
                <a:lnTo>
                  <a:pt x="199307" y="83149"/>
                </a:lnTo>
                <a:lnTo>
                  <a:pt x="215911" y="125259"/>
                </a:lnTo>
                <a:lnTo>
                  <a:pt x="251085" y="144358"/>
                </a:lnTo>
                <a:lnTo>
                  <a:pt x="259746" y="144913"/>
                </a:lnTo>
                <a:lnTo>
                  <a:pt x="268403" y="144358"/>
                </a:lnTo>
                <a:lnTo>
                  <a:pt x="276544" y="142693"/>
                </a:lnTo>
                <a:lnTo>
                  <a:pt x="284168" y="139918"/>
                </a:lnTo>
                <a:lnTo>
                  <a:pt x="291276" y="136033"/>
                </a:lnTo>
                <a:lnTo>
                  <a:pt x="295551" y="132797"/>
                </a:lnTo>
                <a:lnTo>
                  <a:pt x="259746" y="132797"/>
                </a:lnTo>
                <a:lnTo>
                  <a:pt x="252978" y="132350"/>
                </a:lnTo>
                <a:lnTo>
                  <a:pt x="221070" y="111271"/>
                </a:lnTo>
                <a:lnTo>
                  <a:pt x="211281" y="72491"/>
                </a:lnTo>
                <a:lnTo>
                  <a:pt x="211677" y="63335"/>
                </a:lnTo>
                <a:lnTo>
                  <a:pt x="229774" y="23320"/>
                </a:lnTo>
                <a:lnTo>
                  <a:pt x="259746" y="12185"/>
                </a:lnTo>
                <a:lnTo>
                  <a:pt x="295482" y="12185"/>
                </a:lnTo>
                <a:lnTo>
                  <a:pt x="291276" y="9018"/>
                </a:lnTo>
                <a:lnTo>
                  <a:pt x="284168" y="5102"/>
                </a:lnTo>
                <a:lnTo>
                  <a:pt x="276544" y="2306"/>
                </a:lnTo>
                <a:lnTo>
                  <a:pt x="268403" y="628"/>
                </a:lnTo>
                <a:lnTo>
                  <a:pt x="259746" y="68"/>
                </a:lnTo>
                <a:close/>
              </a:path>
              <a:path w="1993264" h="145415">
                <a:moveTo>
                  <a:pt x="295482" y="12185"/>
                </a:moveTo>
                <a:lnTo>
                  <a:pt x="259746" y="12185"/>
                </a:lnTo>
                <a:lnTo>
                  <a:pt x="266514" y="12632"/>
                </a:lnTo>
                <a:lnTo>
                  <a:pt x="272913" y="13975"/>
                </a:lnTo>
                <a:lnTo>
                  <a:pt x="301878" y="40066"/>
                </a:lnTo>
                <a:lnTo>
                  <a:pt x="308212" y="72491"/>
                </a:lnTo>
                <a:lnTo>
                  <a:pt x="307846" y="81621"/>
                </a:lnTo>
                <a:lnTo>
                  <a:pt x="289813" y="121662"/>
                </a:lnTo>
                <a:lnTo>
                  <a:pt x="259746" y="132797"/>
                </a:lnTo>
                <a:lnTo>
                  <a:pt x="295551" y="132797"/>
                </a:lnTo>
                <a:lnTo>
                  <a:pt x="318779" y="93092"/>
                </a:lnTo>
                <a:lnTo>
                  <a:pt x="320741" y="72491"/>
                </a:lnTo>
                <a:lnTo>
                  <a:pt x="320250" y="61837"/>
                </a:lnTo>
                <a:lnTo>
                  <a:pt x="303565" y="19757"/>
                </a:lnTo>
                <a:lnTo>
                  <a:pt x="297791" y="13923"/>
                </a:lnTo>
                <a:lnTo>
                  <a:pt x="295482" y="12185"/>
                </a:lnTo>
                <a:close/>
              </a:path>
              <a:path w="1993264" h="145415">
                <a:moveTo>
                  <a:pt x="416849" y="107738"/>
                </a:moveTo>
                <a:lnTo>
                  <a:pt x="403631" y="107738"/>
                </a:lnTo>
                <a:lnTo>
                  <a:pt x="404136" y="115173"/>
                </a:lnTo>
                <a:lnTo>
                  <a:pt x="432644" y="142723"/>
                </a:lnTo>
                <a:lnTo>
                  <a:pt x="452096" y="145395"/>
                </a:lnTo>
                <a:lnTo>
                  <a:pt x="459467" y="145068"/>
                </a:lnTo>
                <a:lnTo>
                  <a:pt x="489149" y="133623"/>
                </a:lnTo>
                <a:lnTo>
                  <a:pt x="445763" y="133623"/>
                </a:lnTo>
                <a:lnTo>
                  <a:pt x="440026" y="132636"/>
                </a:lnTo>
                <a:lnTo>
                  <a:pt x="429745" y="128644"/>
                </a:lnTo>
                <a:lnTo>
                  <a:pt x="425569" y="125706"/>
                </a:lnTo>
                <a:lnTo>
                  <a:pt x="419144" y="117996"/>
                </a:lnTo>
                <a:lnTo>
                  <a:pt x="417308" y="113292"/>
                </a:lnTo>
                <a:lnTo>
                  <a:pt x="416849" y="107738"/>
                </a:lnTo>
                <a:close/>
              </a:path>
              <a:path w="1993264" h="145415">
                <a:moveTo>
                  <a:pt x="462101" y="0"/>
                </a:moveTo>
                <a:lnTo>
                  <a:pt x="444661" y="0"/>
                </a:lnTo>
                <a:lnTo>
                  <a:pt x="436836" y="1629"/>
                </a:lnTo>
                <a:lnTo>
                  <a:pt x="422930" y="8100"/>
                </a:lnTo>
                <a:lnTo>
                  <a:pt x="417422" y="12598"/>
                </a:lnTo>
                <a:lnTo>
                  <a:pt x="409299" y="24117"/>
                </a:lnTo>
                <a:lnTo>
                  <a:pt x="407280" y="30772"/>
                </a:lnTo>
                <a:lnTo>
                  <a:pt x="407280" y="47386"/>
                </a:lnTo>
                <a:lnTo>
                  <a:pt x="442183" y="74350"/>
                </a:lnTo>
                <a:lnTo>
                  <a:pt x="464878" y="81004"/>
                </a:lnTo>
                <a:lnTo>
                  <a:pt x="469995" y="82955"/>
                </a:lnTo>
                <a:lnTo>
                  <a:pt x="478853" y="87361"/>
                </a:lnTo>
                <a:lnTo>
                  <a:pt x="482318" y="90092"/>
                </a:lnTo>
                <a:lnTo>
                  <a:pt x="484796" y="93350"/>
                </a:lnTo>
                <a:lnTo>
                  <a:pt x="487275" y="96563"/>
                </a:lnTo>
                <a:lnTo>
                  <a:pt x="488514" y="100556"/>
                </a:lnTo>
                <a:lnTo>
                  <a:pt x="488514" y="110974"/>
                </a:lnTo>
                <a:lnTo>
                  <a:pt x="459118" y="133623"/>
                </a:lnTo>
                <a:lnTo>
                  <a:pt x="489149" y="133623"/>
                </a:lnTo>
                <a:lnTo>
                  <a:pt x="491222" y="131856"/>
                </a:lnTo>
                <a:lnTo>
                  <a:pt x="499024" y="119832"/>
                </a:lnTo>
                <a:lnTo>
                  <a:pt x="500908" y="113292"/>
                </a:lnTo>
                <a:lnTo>
                  <a:pt x="500974" y="99661"/>
                </a:lnTo>
                <a:lnTo>
                  <a:pt x="499827" y="94635"/>
                </a:lnTo>
                <a:lnTo>
                  <a:pt x="497532" y="90459"/>
                </a:lnTo>
                <a:lnTo>
                  <a:pt x="495284" y="86236"/>
                </a:lnTo>
                <a:lnTo>
                  <a:pt x="492277" y="82680"/>
                </a:lnTo>
                <a:lnTo>
                  <a:pt x="488514" y="79788"/>
                </a:lnTo>
                <a:lnTo>
                  <a:pt x="484796" y="76851"/>
                </a:lnTo>
                <a:lnTo>
                  <a:pt x="480689" y="74418"/>
                </a:lnTo>
                <a:lnTo>
                  <a:pt x="471693" y="70563"/>
                </a:lnTo>
                <a:lnTo>
                  <a:pt x="467196" y="68980"/>
                </a:lnTo>
                <a:lnTo>
                  <a:pt x="462698" y="67741"/>
                </a:lnTo>
                <a:lnTo>
                  <a:pt x="444432" y="62509"/>
                </a:lnTo>
                <a:lnTo>
                  <a:pt x="419740" y="41512"/>
                </a:lnTo>
                <a:lnTo>
                  <a:pt x="419740" y="32746"/>
                </a:lnTo>
                <a:lnTo>
                  <a:pt x="446428" y="11565"/>
                </a:lnTo>
                <a:lnTo>
                  <a:pt x="487617" y="11565"/>
                </a:lnTo>
                <a:lnTo>
                  <a:pt x="483351" y="8031"/>
                </a:lnTo>
                <a:lnTo>
                  <a:pt x="469858" y="1606"/>
                </a:lnTo>
                <a:lnTo>
                  <a:pt x="462101" y="0"/>
                </a:lnTo>
                <a:close/>
              </a:path>
              <a:path w="1993264" h="145415">
                <a:moveTo>
                  <a:pt x="487617" y="11565"/>
                </a:moveTo>
                <a:lnTo>
                  <a:pt x="462308" y="11565"/>
                </a:lnTo>
                <a:lnTo>
                  <a:pt x="470041" y="13883"/>
                </a:lnTo>
                <a:lnTo>
                  <a:pt x="482341" y="23154"/>
                </a:lnTo>
                <a:lnTo>
                  <a:pt x="485806" y="29395"/>
                </a:lnTo>
                <a:lnTo>
                  <a:pt x="486586" y="37243"/>
                </a:lnTo>
                <a:lnTo>
                  <a:pt x="499047" y="37243"/>
                </a:lnTo>
                <a:lnTo>
                  <a:pt x="498772" y="30084"/>
                </a:lnTo>
                <a:lnTo>
                  <a:pt x="496637" y="23704"/>
                </a:lnTo>
                <a:lnTo>
                  <a:pt x="492645" y="18105"/>
                </a:lnTo>
                <a:lnTo>
                  <a:pt x="488698" y="12460"/>
                </a:lnTo>
                <a:lnTo>
                  <a:pt x="487617" y="11565"/>
                </a:lnTo>
                <a:close/>
              </a:path>
              <a:path w="1993264" h="145415">
                <a:moveTo>
                  <a:pt x="639128" y="13562"/>
                </a:moveTo>
                <a:lnTo>
                  <a:pt x="626254" y="13562"/>
                </a:lnTo>
                <a:lnTo>
                  <a:pt x="626254" y="142986"/>
                </a:lnTo>
                <a:lnTo>
                  <a:pt x="639128" y="142986"/>
                </a:lnTo>
                <a:lnTo>
                  <a:pt x="639128" y="13562"/>
                </a:lnTo>
                <a:close/>
              </a:path>
              <a:path w="1993264" h="145415">
                <a:moveTo>
                  <a:pt x="683807" y="1996"/>
                </a:moveTo>
                <a:lnTo>
                  <a:pt x="581576" y="1996"/>
                </a:lnTo>
                <a:lnTo>
                  <a:pt x="581576" y="13562"/>
                </a:lnTo>
                <a:lnTo>
                  <a:pt x="683807" y="13562"/>
                </a:lnTo>
                <a:lnTo>
                  <a:pt x="683807" y="1996"/>
                </a:lnTo>
                <a:close/>
              </a:path>
              <a:path w="1993264" h="145415">
                <a:moveTo>
                  <a:pt x="940379" y="1996"/>
                </a:moveTo>
                <a:lnTo>
                  <a:pt x="883630" y="1996"/>
                </a:lnTo>
                <a:lnTo>
                  <a:pt x="883630" y="142986"/>
                </a:lnTo>
                <a:lnTo>
                  <a:pt x="943913" y="142986"/>
                </a:lnTo>
                <a:lnTo>
                  <a:pt x="952220" y="141402"/>
                </a:lnTo>
                <a:lnTo>
                  <a:pt x="965300" y="135023"/>
                </a:lnTo>
                <a:lnTo>
                  <a:pt x="969299" y="131420"/>
                </a:lnTo>
                <a:lnTo>
                  <a:pt x="896503" y="131420"/>
                </a:lnTo>
                <a:lnTo>
                  <a:pt x="896503" y="77103"/>
                </a:lnTo>
                <a:lnTo>
                  <a:pt x="965690" y="77103"/>
                </a:lnTo>
                <a:lnTo>
                  <a:pt x="963418" y="75589"/>
                </a:lnTo>
                <a:lnTo>
                  <a:pt x="959150" y="72697"/>
                </a:lnTo>
                <a:lnTo>
                  <a:pt x="954744" y="71091"/>
                </a:lnTo>
                <a:lnTo>
                  <a:pt x="950201" y="70770"/>
                </a:lnTo>
                <a:lnTo>
                  <a:pt x="950201" y="69668"/>
                </a:lnTo>
                <a:lnTo>
                  <a:pt x="954377" y="68521"/>
                </a:lnTo>
                <a:lnTo>
                  <a:pt x="958163" y="66662"/>
                </a:lnTo>
                <a:lnTo>
                  <a:pt x="959467" y="65675"/>
                </a:lnTo>
                <a:lnTo>
                  <a:pt x="896503" y="65675"/>
                </a:lnTo>
                <a:lnTo>
                  <a:pt x="896503" y="13562"/>
                </a:lnTo>
                <a:lnTo>
                  <a:pt x="963993" y="13562"/>
                </a:lnTo>
                <a:lnTo>
                  <a:pt x="960274" y="10028"/>
                </a:lnTo>
                <a:lnTo>
                  <a:pt x="948021" y="3602"/>
                </a:lnTo>
                <a:lnTo>
                  <a:pt x="940379" y="1996"/>
                </a:lnTo>
                <a:close/>
              </a:path>
              <a:path w="1993264" h="145415">
                <a:moveTo>
                  <a:pt x="965690" y="77103"/>
                </a:moveTo>
                <a:lnTo>
                  <a:pt x="940700" y="77103"/>
                </a:lnTo>
                <a:lnTo>
                  <a:pt x="946208" y="78388"/>
                </a:lnTo>
                <a:lnTo>
                  <a:pt x="955616" y="83529"/>
                </a:lnTo>
                <a:lnTo>
                  <a:pt x="959265" y="87017"/>
                </a:lnTo>
                <a:lnTo>
                  <a:pt x="961835" y="91423"/>
                </a:lnTo>
                <a:lnTo>
                  <a:pt x="964451" y="95783"/>
                </a:lnTo>
                <a:lnTo>
                  <a:pt x="965759" y="100647"/>
                </a:lnTo>
                <a:lnTo>
                  <a:pt x="965759" y="113315"/>
                </a:lnTo>
                <a:lnTo>
                  <a:pt x="963143" y="119373"/>
                </a:lnTo>
                <a:lnTo>
                  <a:pt x="952725" y="129011"/>
                </a:lnTo>
                <a:lnTo>
                  <a:pt x="944693" y="131420"/>
                </a:lnTo>
                <a:lnTo>
                  <a:pt x="969299" y="131420"/>
                </a:lnTo>
                <a:lnTo>
                  <a:pt x="970165" y="130640"/>
                </a:lnTo>
                <a:lnTo>
                  <a:pt x="976498" y="119487"/>
                </a:lnTo>
                <a:lnTo>
                  <a:pt x="978036" y="113315"/>
                </a:lnTo>
                <a:lnTo>
                  <a:pt x="978082" y="98858"/>
                </a:lnTo>
                <a:lnTo>
                  <a:pt x="976705" y="92708"/>
                </a:lnTo>
                <a:lnTo>
                  <a:pt x="971198" y="82427"/>
                </a:lnTo>
                <a:lnTo>
                  <a:pt x="967687" y="78434"/>
                </a:lnTo>
                <a:lnTo>
                  <a:pt x="965690" y="77103"/>
                </a:lnTo>
                <a:close/>
              </a:path>
              <a:path w="1993264" h="145415">
                <a:moveTo>
                  <a:pt x="963993" y="13562"/>
                </a:moveTo>
                <a:lnTo>
                  <a:pt x="940838" y="13562"/>
                </a:lnTo>
                <a:lnTo>
                  <a:pt x="948089" y="15925"/>
                </a:lnTo>
                <a:lnTo>
                  <a:pt x="957819" y="25334"/>
                </a:lnTo>
                <a:lnTo>
                  <a:pt x="960252" y="31415"/>
                </a:lnTo>
                <a:lnTo>
                  <a:pt x="960252" y="44082"/>
                </a:lnTo>
                <a:lnTo>
                  <a:pt x="937924" y="65675"/>
                </a:lnTo>
                <a:lnTo>
                  <a:pt x="959467" y="65675"/>
                </a:lnTo>
                <a:lnTo>
                  <a:pt x="964956" y="61522"/>
                </a:lnTo>
                <a:lnTo>
                  <a:pt x="967641" y="58149"/>
                </a:lnTo>
                <a:lnTo>
                  <a:pt x="971588" y="49796"/>
                </a:lnTo>
                <a:lnTo>
                  <a:pt x="972574" y="44770"/>
                </a:lnTo>
                <a:lnTo>
                  <a:pt x="972474" y="31415"/>
                </a:lnTo>
                <a:lnTo>
                  <a:pt x="971037" y="25517"/>
                </a:lnTo>
                <a:lnTo>
                  <a:pt x="964887" y="14411"/>
                </a:lnTo>
                <a:lnTo>
                  <a:pt x="963993" y="13562"/>
                </a:lnTo>
                <a:close/>
              </a:path>
              <a:path w="1993264" h="145415">
                <a:moveTo>
                  <a:pt x="1149090" y="1996"/>
                </a:moveTo>
                <a:lnTo>
                  <a:pt x="1067305" y="1996"/>
                </a:lnTo>
                <a:lnTo>
                  <a:pt x="1067305" y="142986"/>
                </a:lnTo>
                <a:lnTo>
                  <a:pt x="1150467" y="142986"/>
                </a:lnTo>
                <a:lnTo>
                  <a:pt x="1150467" y="131420"/>
                </a:lnTo>
                <a:lnTo>
                  <a:pt x="1080179" y="131420"/>
                </a:lnTo>
                <a:lnTo>
                  <a:pt x="1080179" y="78205"/>
                </a:lnTo>
                <a:lnTo>
                  <a:pt x="1144753" y="78205"/>
                </a:lnTo>
                <a:lnTo>
                  <a:pt x="1144753" y="66639"/>
                </a:lnTo>
                <a:lnTo>
                  <a:pt x="1080179" y="66639"/>
                </a:lnTo>
                <a:lnTo>
                  <a:pt x="1080179" y="13562"/>
                </a:lnTo>
                <a:lnTo>
                  <a:pt x="1149090" y="13562"/>
                </a:lnTo>
                <a:lnTo>
                  <a:pt x="1149090" y="1996"/>
                </a:lnTo>
                <a:close/>
              </a:path>
              <a:path w="1993264" h="145415">
                <a:moveTo>
                  <a:pt x="1253029" y="1996"/>
                </a:moveTo>
                <a:lnTo>
                  <a:pt x="1240569" y="1996"/>
                </a:lnTo>
                <a:lnTo>
                  <a:pt x="1240569" y="142986"/>
                </a:lnTo>
                <a:lnTo>
                  <a:pt x="1253442" y="142986"/>
                </a:lnTo>
                <a:lnTo>
                  <a:pt x="1253442" y="24921"/>
                </a:lnTo>
                <a:lnTo>
                  <a:pt x="1269238" y="24921"/>
                </a:lnTo>
                <a:lnTo>
                  <a:pt x="1253029" y="1996"/>
                </a:lnTo>
                <a:close/>
              </a:path>
              <a:path w="1993264" h="145415">
                <a:moveTo>
                  <a:pt x="1269238" y="24921"/>
                </a:moveTo>
                <a:lnTo>
                  <a:pt x="1254544" y="24921"/>
                </a:lnTo>
                <a:lnTo>
                  <a:pt x="1337843" y="142986"/>
                </a:lnTo>
                <a:lnTo>
                  <a:pt x="1350373" y="142986"/>
                </a:lnTo>
                <a:lnTo>
                  <a:pt x="1350373" y="120199"/>
                </a:lnTo>
                <a:lnTo>
                  <a:pt x="1336604" y="120199"/>
                </a:lnTo>
                <a:lnTo>
                  <a:pt x="1269238" y="24921"/>
                </a:lnTo>
                <a:close/>
              </a:path>
              <a:path w="1993264" h="145415">
                <a:moveTo>
                  <a:pt x="1350373" y="1996"/>
                </a:moveTo>
                <a:lnTo>
                  <a:pt x="1337706" y="1996"/>
                </a:lnTo>
                <a:lnTo>
                  <a:pt x="1337706" y="120199"/>
                </a:lnTo>
                <a:lnTo>
                  <a:pt x="1350373" y="120199"/>
                </a:lnTo>
                <a:lnTo>
                  <a:pt x="1350373" y="1996"/>
                </a:lnTo>
                <a:close/>
              </a:path>
              <a:path w="1993264" h="145415">
                <a:moveTo>
                  <a:pt x="1527801" y="1996"/>
                </a:moveTo>
                <a:lnTo>
                  <a:pt x="1446016" y="1996"/>
                </a:lnTo>
                <a:lnTo>
                  <a:pt x="1446016" y="142986"/>
                </a:lnTo>
                <a:lnTo>
                  <a:pt x="1529178" y="142986"/>
                </a:lnTo>
                <a:lnTo>
                  <a:pt x="1529178" y="131420"/>
                </a:lnTo>
                <a:lnTo>
                  <a:pt x="1458889" y="131420"/>
                </a:lnTo>
                <a:lnTo>
                  <a:pt x="1458889" y="78205"/>
                </a:lnTo>
                <a:lnTo>
                  <a:pt x="1523464" y="78205"/>
                </a:lnTo>
                <a:lnTo>
                  <a:pt x="1523464" y="66639"/>
                </a:lnTo>
                <a:lnTo>
                  <a:pt x="1458889" y="66639"/>
                </a:lnTo>
                <a:lnTo>
                  <a:pt x="1458889" y="13562"/>
                </a:lnTo>
                <a:lnTo>
                  <a:pt x="1527801" y="13562"/>
                </a:lnTo>
                <a:lnTo>
                  <a:pt x="1527801" y="1996"/>
                </a:lnTo>
                <a:close/>
              </a:path>
              <a:path w="1993264" h="145415">
                <a:moveTo>
                  <a:pt x="1700858" y="1996"/>
                </a:moveTo>
                <a:lnTo>
                  <a:pt x="1619279" y="1996"/>
                </a:lnTo>
                <a:lnTo>
                  <a:pt x="1619279" y="142986"/>
                </a:lnTo>
                <a:lnTo>
                  <a:pt x="1632153" y="142986"/>
                </a:lnTo>
                <a:lnTo>
                  <a:pt x="1632153" y="78205"/>
                </a:lnTo>
                <a:lnTo>
                  <a:pt x="1694455" y="78205"/>
                </a:lnTo>
                <a:lnTo>
                  <a:pt x="1694455" y="66639"/>
                </a:lnTo>
                <a:lnTo>
                  <a:pt x="1632153" y="66639"/>
                </a:lnTo>
                <a:lnTo>
                  <a:pt x="1632153" y="13562"/>
                </a:lnTo>
                <a:lnTo>
                  <a:pt x="1700858" y="13562"/>
                </a:lnTo>
                <a:lnTo>
                  <a:pt x="1700858" y="1996"/>
                </a:lnTo>
                <a:close/>
              </a:path>
              <a:path w="1993264" h="145415">
                <a:moveTo>
                  <a:pt x="1803901" y="1996"/>
                </a:moveTo>
                <a:lnTo>
                  <a:pt x="1791028" y="1996"/>
                </a:lnTo>
                <a:lnTo>
                  <a:pt x="1791028" y="142986"/>
                </a:lnTo>
                <a:lnTo>
                  <a:pt x="1803901" y="142986"/>
                </a:lnTo>
                <a:lnTo>
                  <a:pt x="1803901" y="1996"/>
                </a:lnTo>
                <a:close/>
              </a:path>
              <a:path w="1993264" h="145415">
                <a:moveTo>
                  <a:pt x="1948560" y="13562"/>
                </a:moveTo>
                <a:lnTo>
                  <a:pt x="1935687" y="13562"/>
                </a:lnTo>
                <a:lnTo>
                  <a:pt x="1935687" y="142986"/>
                </a:lnTo>
                <a:lnTo>
                  <a:pt x="1948560" y="142986"/>
                </a:lnTo>
                <a:lnTo>
                  <a:pt x="1948560" y="13562"/>
                </a:lnTo>
                <a:close/>
              </a:path>
              <a:path w="1993264" h="145415">
                <a:moveTo>
                  <a:pt x="1993239" y="1996"/>
                </a:moveTo>
                <a:lnTo>
                  <a:pt x="1891008" y="1996"/>
                </a:lnTo>
                <a:lnTo>
                  <a:pt x="1891008" y="13562"/>
                </a:lnTo>
                <a:lnTo>
                  <a:pt x="1993239" y="13562"/>
                </a:lnTo>
                <a:lnTo>
                  <a:pt x="1993239" y="199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6831" y="6087635"/>
            <a:ext cx="6401282" cy="12673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6190" y="5636210"/>
            <a:ext cx="2738905" cy="30221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6831" y="8637154"/>
            <a:ext cx="5029353" cy="130752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0158" y="8156402"/>
            <a:ext cx="3889163" cy="37739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95247" y="3567443"/>
            <a:ext cx="6564767" cy="133684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2059" y="3011010"/>
            <a:ext cx="5519771" cy="37739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1551" y="0"/>
            <a:ext cx="9798056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746" y="1929776"/>
            <a:ext cx="10922073" cy="50319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24069" y="1257120"/>
            <a:ext cx="1993264" cy="145415"/>
          </a:xfrm>
          <a:custGeom>
            <a:avLst/>
            <a:gdLst/>
            <a:ahLst/>
            <a:cxnLst/>
            <a:rect l="l" t="t" r="r" b="b"/>
            <a:pathLst>
              <a:path w="1993264" h="145415">
                <a:moveTo>
                  <a:pt x="68452" y="68"/>
                </a:moveTo>
                <a:lnTo>
                  <a:pt x="60925" y="68"/>
                </a:lnTo>
                <a:lnTo>
                  <a:pt x="52294" y="628"/>
                </a:lnTo>
                <a:lnTo>
                  <a:pt x="17107" y="19740"/>
                </a:lnTo>
                <a:lnTo>
                  <a:pt x="486" y="61807"/>
                </a:lnTo>
                <a:lnTo>
                  <a:pt x="0" y="72491"/>
                </a:lnTo>
                <a:lnTo>
                  <a:pt x="486" y="83174"/>
                </a:lnTo>
                <a:lnTo>
                  <a:pt x="17107" y="125259"/>
                </a:lnTo>
                <a:lnTo>
                  <a:pt x="52294" y="144358"/>
                </a:lnTo>
                <a:lnTo>
                  <a:pt x="60925" y="144913"/>
                </a:lnTo>
                <a:lnTo>
                  <a:pt x="68452" y="144913"/>
                </a:lnTo>
                <a:lnTo>
                  <a:pt x="75359" y="143743"/>
                </a:lnTo>
                <a:lnTo>
                  <a:pt x="87935" y="139062"/>
                </a:lnTo>
                <a:lnTo>
                  <a:pt x="93488" y="135803"/>
                </a:lnTo>
                <a:lnTo>
                  <a:pt x="96956" y="132797"/>
                </a:lnTo>
                <a:lnTo>
                  <a:pt x="52022" y="132797"/>
                </a:lnTo>
                <a:lnTo>
                  <a:pt x="43898" y="130502"/>
                </a:lnTo>
                <a:lnTo>
                  <a:pt x="16139" y="98436"/>
                </a:lnTo>
                <a:lnTo>
                  <a:pt x="12460" y="72491"/>
                </a:lnTo>
                <a:lnTo>
                  <a:pt x="12869" y="63128"/>
                </a:lnTo>
                <a:lnTo>
                  <a:pt x="31353" y="23023"/>
                </a:lnTo>
                <a:lnTo>
                  <a:pt x="52022" y="12185"/>
                </a:lnTo>
                <a:lnTo>
                  <a:pt x="96971" y="12185"/>
                </a:lnTo>
                <a:lnTo>
                  <a:pt x="93488" y="9133"/>
                </a:lnTo>
                <a:lnTo>
                  <a:pt x="87935" y="5874"/>
                </a:lnTo>
                <a:lnTo>
                  <a:pt x="75359" y="1239"/>
                </a:lnTo>
                <a:lnTo>
                  <a:pt x="68452" y="68"/>
                </a:lnTo>
                <a:close/>
              </a:path>
              <a:path w="1993264" h="145415">
                <a:moveTo>
                  <a:pt x="116757" y="98926"/>
                </a:moveTo>
                <a:lnTo>
                  <a:pt x="103814" y="98926"/>
                </a:lnTo>
                <a:lnTo>
                  <a:pt x="102850" y="103745"/>
                </a:lnTo>
                <a:lnTo>
                  <a:pt x="101106" y="108220"/>
                </a:lnTo>
                <a:lnTo>
                  <a:pt x="98582" y="112351"/>
                </a:lnTo>
                <a:lnTo>
                  <a:pt x="96104" y="116481"/>
                </a:lnTo>
                <a:lnTo>
                  <a:pt x="92983" y="120084"/>
                </a:lnTo>
                <a:lnTo>
                  <a:pt x="66479" y="132797"/>
                </a:lnTo>
                <a:lnTo>
                  <a:pt x="96956" y="132797"/>
                </a:lnTo>
                <a:lnTo>
                  <a:pt x="103172" y="127450"/>
                </a:lnTo>
                <a:lnTo>
                  <a:pt x="107165" y="122585"/>
                </a:lnTo>
                <a:lnTo>
                  <a:pt x="113452" y="111433"/>
                </a:lnTo>
                <a:lnTo>
                  <a:pt x="115609" y="105398"/>
                </a:lnTo>
                <a:lnTo>
                  <a:pt x="116757" y="98926"/>
                </a:lnTo>
                <a:close/>
              </a:path>
              <a:path w="1993264" h="145415">
                <a:moveTo>
                  <a:pt x="96971" y="12185"/>
                </a:moveTo>
                <a:lnTo>
                  <a:pt x="66479" y="12185"/>
                </a:lnTo>
                <a:lnTo>
                  <a:pt x="71642" y="13034"/>
                </a:lnTo>
                <a:lnTo>
                  <a:pt x="81188" y="16430"/>
                </a:lnTo>
                <a:lnTo>
                  <a:pt x="85456" y="18816"/>
                </a:lnTo>
                <a:lnTo>
                  <a:pt x="92983" y="24966"/>
                </a:lnTo>
                <a:lnTo>
                  <a:pt x="96104" y="28569"/>
                </a:lnTo>
                <a:lnTo>
                  <a:pt x="98582" y="32700"/>
                </a:lnTo>
                <a:lnTo>
                  <a:pt x="101106" y="36784"/>
                </a:lnTo>
                <a:lnTo>
                  <a:pt x="102850" y="41236"/>
                </a:lnTo>
                <a:lnTo>
                  <a:pt x="103814" y="46055"/>
                </a:lnTo>
                <a:lnTo>
                  <a:pt x="116757" y="46055"/>
                </a:lnTo>
                <a:lnTo>
                  <a:pt x="115609" y="39538"/>
                </a:lnTo>
                <a:lnTo>
                  <a:pt x="113452" y="33503"/>
                </a:lnTo>
                <a:lnTo>
                  <a:pt x="110160" y="27726"/>
                </a:lnTo>
                <a:lnTo>
                  <a:pt x="107165" y="22396"/>
                </a:lnTo>
                <a:lnTo>
                  <a:pt x="103172" y="17531"/>
                </a:lnTo>
                <a:lnTo>
                  <a:pt x="98307" y="13355"/>
                </a:lnTo>
                <a:lnTo>
                  <a:pt x="96971" y="12185"/>
                </a:lnTo>
                <a:close/>
              </a:path>
              <a:path w="1993264" h="145415">
                <a:moveTo>
                  <a:pt x="259746" y="68"/>
                </a:moveTo>
                <a:lnTo>
                  <a:pt x="221651" y="13975"/>
                </a:lnTo>
                <a:lnTo>
                  <a:pt x="200765" y="51907"/>
                </a:lnTo>
                <a:lnTo>
                  <a:pt x="198821" y="72491"/>
                </a:lnTo>
                <a:lnTo>
                  <a:pt x="199307" y="83149"/>
                </a:lnTo>
                <a:lnTo>
                  <a:pt x="215911" y="125259"/>
                </a:lnTo>
                <a:lnTo>
                  <a:pt x="251085" y="144358"/>
                </a:lnTo>
                <a:lnTo>
                  <a:pt x="259746" y="144913"/>
                </a:lnTo>
                <a:lnTo>
                  <a:pt x="268403" y="144358"/>
                </a:lnTo>
                <a:lnTo>
                  <a:pt x="276544" y="142693"/>
                </a:lnTo>
                <a:lnTo>
                  <a:pt x="284168" y="139918"/>
                </a:lnTo>
                <a:lnTo>
                  <a:pt x="291276" y="136033"/>
                </a:lnTo>
                <a:lnTo>
                  <a:pt x="295551" y="132797"/>
                </a:lnTo>
                <a:lnTo>
                  <a:pt x="259746" y="132797"/>
                </a:lnTo>
                <a:lnTo>
                  <a:pt x="252978" y="132350"/>
                </a:lnTo>
                <a:lnTo>
                  <a:pt x="221070" y="111271"/>
                </a:lnTo>
                <a:lnTo>
                  <a:pt x="211281" y="72491"/>
                </a:lnTo>
                <a:lnTo>
                  <a:pt x="211677" y="63335"/>
                </a:lnTo>
                <a:lnTo>
                  <a:pt x="229774" y="23320"/>
                </a:lnTo>
                <a:lnTo>
                  <a:pt x="259746" y="12185"/>
                </a:lnTo>
                <a:lnTo>
                  <a:pt x="295482" y="12185"/>
                </a:lnTo>
                <a:lnTo>
                  <a:pt x="291276" y="9018"/>
                </a:lnTo>
                <a:lnTo>
                  <a:pt x="284168" y="5102"/>
                </a:lnTo>
                <a:lnTo>
                  <a:pt x="276544" y="2306"/>
                </a:lnTo>
                <a:lnTo>
                  <a:pt x="268403" y="628"/>
                </a:lnTo>
                <a:lnTo>
                  <a:pt x="259746" y="68"/>
                </a:lnTo>
                <a:close/>
              </a:path>
              <a:path w="1993264" h="145415">
                <a:moveTo>
                  <a:pt x="295482" y="12185"/>
                </a:moveTo>
                <a:lnTo>
                  <a:pt x="259746" y="12185"/>
                </a:lnTo>
                <a:lnTo>
                  <a:pt x="266514" y="12632"/>
                </a:lnTo>
                <a:lnTo>
                  <a:pt x="272913" y="13975"/>
                </a:lnTo>
                <a:lnTo>
                  <a:pt x="301878" y="40066"/>
                </a:lnTo>
                <a:lnTo>
                  <a:pt x="308212" y="72491"/>
                </a:lnTo>
                <a:lnTo>
                  <a:pt x="307846" y="81621"/>
                </a:lnTo>
                <a:lnTo>
                  <a:pt x="289813" y="121662"/>
                </a:lnTo>
                <a:lnTo>
                  <a:pt x="259746" y="132797"/>
                </a:lnTo>
                <a:lnTo>
                  <a:pt x="295551" y="132797"/>
                </a:lnTo>
                <a:lnTo>
                  <a:pt x="318779" y="93092"/>
                </a:lnTo>
                <a:lnTo>
                  <a:pt x="320741" y="72491"/>
                </a:lnTo>
                <a:lnTo>
                  <a:pt x="320250" y="61837"/>
                </a:lnTo>
                <a:lnTo>
                  <a:pt x="303565" y="19757"/>
                </a:lnTo>
                <a:lnTo>
                  <a:pt x="297791" y="13923"/>
                </a:lnTo>
                <a:lnTo>
                  <a:pt x="295482" y="12185"/>
                </a:lnTo>
                <a:close/>
              </a:path>
              <a:path w="1993264" h="145415">
                <a:moveTo>
                  <a:pt x="416849" y="107738"/>
                </a:moveTo>
                <a:lnTo>
                  <a:pt x="403631" y="107738"/>
                </a:lnTo>
                <a:lnTo>
                  <a:pt x="404136" y="115173"/>
                </a:lnTo>
                <a:lnTo>
                  <a:pt x="432644" y="142723"/>
                </a:lnTo>
                <a:lnTo>
                  <a:pt x="452096" y="145395"/>
                </a:lnTo>
                <a:lnTo>
                  <a:pt x="459467" y="145068"/>
                </a:lnTo>
                <a:lnTo>
                  <a:pt x="489149" y="133623"/>
                </a:lnTo>
                <a:lnTo>
                  <a:pt x="445763" y="133623"/>
                </a:lnTo>
                <a:lnTo>
                  <a:pt x="440026" y="132636"/>
                </a:lnTo>
                <a:lnTo>
                  <a:pt x="429745" y="128644"/>
                </a:lnTo>
                <a:lnTo>
                  <a:pt x="425569" y="125706"/>
                </a:lnTo>
                <a:lnTo>
                  <a:pt x="419144" y="117996"/>
                </a:lnTo>
                <a:lnTo>
                  <a:pt x="417308" y="113292"/>
                </a:lnTo>
                <a:lnTo>
                  <a:pt x="416849" y="107738"/>
                </a:lnTo>
                <a:close/>
              </a:path>
              <a:path w="1993264" h="145415">
                <a:moveTo>
                  <a:pt x="462101" y="0"/>
                </a:moveTo>
                <a:lnTo>
                  <a:pt x="444661" y="0"/>
                </a:lnTo>
                <a:lnTo>
                  <a:pt x="436836" y="1629"/>
                </a:lnTo>
                <a:lnTo>
                  <a:pt x="422930" y="8100"/>
                </a:lnTo>
                <a:lnTo>
                  <a:pt x="417422" y="12598"/>
                </a:lnTo>
                <a:lnTo>
                  <a:pt x="409299" y="24117"/>
                </a:lnTo>
                <a:lnTo>
                  <a:pt x="407280" y="30772"/>
                </a:lnTo>
                <a:lnTo>
                  <a:pt x="407280" y="47386"/>
                </a:lnTo>
                <a:lnTo>
                  <a:pt x="442183" y="74350"/>
                </a:lnTo>
                <a:lnTo>
                  <a:pt x="464878" y="81004"/>
                </a:lnTo>
                <a:lnTo>
                  <a:pt x="469995" y="82955"/>
                </a:lnTo>
                <a:lnTo>
                  <a:pt x="478853" y="87361"/>
                </a:lnTo>
                <a:lnTo>
                  <a:pt x="482318" y="90092"/>
                </a:lnTo>
                <a:lnTo>
                  <a:pt x="484796" y="93350"/>
                </a:lnTo>
                <a:lnTo>
                  <a:pt x="487275" y="96563"/>
                </a:lnTo>
                <a:lnTo>
                  <a:pt x="488514" y="100556"/>
                </a:lnTo>
                <a:lnTo>
                  <a:pt x="488514" y="110974"/>
                </a:lnTo>
                <a:lnTo>
                  <a:pt x="459118" y="133623"/>
                </a:lnTo>
                <a:lnTo>
                  <a:pt x="489149" y="133623"/>
                </a:lnTo>
                <a:lnTo>
                  <a:pt x="491222" y="131856"/>
                </a:lnTo>
                <a:lnTo>
                  <a:pt x="499024" y="119832"/>
                </a:lnTo>
                <a:lnTo>
                  <a:pt x="500908" y="113292"/>
                </a:lnTo>
                <a:lnTo>
                  <a:pt x="500974" y="99661"/>
                </a:lnTo>
                <a:lnTo>
                  <a:pt x="499827" y="94635"/>
                </a:lnTo>
                <a:lnTo>
                  <a:pt x="497532" y="90459"/>
                </a:lnTo>
                <a:lnTo>
                  <a:pt x="495284" y="86236"/>
                </a:lnTo>
                <a:lnTo>
                  <a:pt x="492277" y="82680"/>
                </a:lnTo>
                <a:lnTo>
                  <a:pt x="488514" y="79788"/>
                </a:lnTo>
                <a:lnTo>
                  <a:pt x="484796" y="76851"/>
                </a:lnTo>
                <a:lnTo>
                  <a:pt x="480689" y="74418"/>
                </a:lnTo>
                <a:lnTo>
                  <a:pt x="471693" y="70563"/>
                </a:lnTo>
                <a:lnTo>
                  <a:pt x="467196" y="68980"/>
                </a:lnTo>
                <a:lnTo>
                  <a:pt x="462698" y="67741"/>
                </a:lnTo>
                <a:lnTo>
                  <a:pt x="444432" y="62509"/>
                </a:lnTo>
                <a:lnTo>
                  <a:pt x="419740" y="41512"/>
                </a:lnTo>
                <a:lnTo>
                  <a:pt x="419740" y="32746"/>
                </a:lnTo>
                <a:lnTo>
                  <a:pt x="446428" y="11565"/>
                </a:lnTo>
                <a:lnTo>
                  <a:pt x="487617" y="11565"/>
                </a:lnTo>
                <a:lnTo>
                  <a:pt x="483351" y="8031"/>
                </a:lnTo>
                <a:lnTo>
                  <a:pt x="469858" y="1606"/>
                </a:lnTo>
                <a:lnTo>
                  <a:pt x="462101" y="0"/>
                </a:lnTo>
                <a:close/>
              </a:path>
              <a:path w="1993264" h="145415">
                <a:moveTo>
                  <a:pt x="487617" y="11565"/>
                </a:moveTo>
                <a:lnTo>
                  <a:pt x="462308" y="11565"/>
                </a:lnTo>
                <a:lnTo>
                  <a:pt x="470041" y="13883"/>
                </a:lnTo>
                <a:lnTo>
                  <a:pt x="482341" y="23154"/>
                </a:lnTo>
                <a:lnTo>
                  <a:pt x="485806" y="29395"/>
                </a:lnTo>
                <a:lnTo>
                  <a:pt x="486586" y="37243"/>
                </a:lnTo>
                <a:lnTo>
                  <a:pt x="499047" y="37243"/>
                </a:lnTo>
                <a:lnTo>
                  <a:pt x="498772" y="30084"/>
                </a:lnTo>
                <a:lnTo>
                  <a:pt x="496637" y="23704"/>
                </a:lnTo>
                <a:lnTo>
                  <a:pt x="492645" y="18105"/>
                </a:lnTo>
                <a:lnTo>
                  <a:pt x="488698" y="12460"/>
                </a:lnTo>
                <a:lnTo>
                  <a:pt x="487617" y="11565"/>
                </a:lnTo>
                <a:close/>
              </a:path>
              <a:path w="1993264" h="145415">
                <a:moveTo>
                  <a:pt x="639128" y="13562"/>
                </a:moveTo>
                <a:lnTo>
                  <a:pt x="626254" y="13562"/>
                </a:lnTo>
                <a:lnTo>
                  <a:pt x="626254" y="142986"/>
                </a:lnTo>
                <a:lnTo>
                  <a:pt x="639128" y="142986"/>
                </a:lnTo>
                <a:lnTo>
                  <a:pt x="639128" y="13562"/>
                </a:lnTo>
                <a:close/>
              </a:path>
              <a:path w="1993264" h="145415">
                <a:moveTo>
                  <a:pt x="683807" y="1996"/>
                </a:moveTo>
                <a:lnTo>
                  <a:pt x="581576" y="1996"/>
                </a:lnTo>
                <a:lnTo>
                  <a:pt x="581576" y="13562"/>
                </a:lnTo>
                <a:lnTo>
                  <a:pt x="683807" y="13562"/>
                </a:lnTo>
                <a:lnTo>
                  <a:pt x="683807" y="1996"/>
                </a:lnTo>
                <a:close/>
              </a:path>
              <a:path w="1993264" h="145415">
                <a:moveTo>
                  <a:pt x="940379" y="1996"/>
                </a:moveTo>
                <a:lnTo>
                  <a:pt x="883630" y="1996"/>
                </a:lnTo>
                <a:lnTo>
                  <a:pt x="883630" y="142986"/>
                </a:lnTo>
                <a:lnTo>
                  <a:pt x="943913" y="142986"/>
                </a:lnTo>
                <a:lnTo>
                  <a:pt x="952220" y="141402"/>
                </a:lnTo>
                <a:lnTo>
                  <a:pt x="965300" y="135023"/>
                </a:lnTo>
                <a:lnTo>
                  <a:pt x="969299" y="131420"/>
                </a:lnTo>
                <a:lnTo>
                  <a:pt x="896503" y="131420"/>
                </a:lnTo>
                <a:lnTo>
                  <a:pt x="896503" y="77103"/>
                </a:lnTo>
                <a:lnTo>
                  <a:pt x="965690" y="77103"/>
                </a:lnTo>
                <a:lnTo>
                  <a:pt x="963418" y="75589"/>
                </a:lnTo>
                <a:lnTo>
                  <a:pt x="959150" y="72697"/>
                </a:lnTo>
                <a:lnTo>
                  <a:pt x="954744" y="71091"/>
                </a:lnTo>
                <a:lnTo>
                  <a:pt x="950201" y="70770"/>
                </a:lnTo>
                <a:lnTo>
                  <a:pt x="950201" y="69668"/>
                </a:lnTo>
                <a:lnTo>
                  <a:pt x="954377" y="68521"/>
                </a:lnTo>
                <a:lnTo>
                  <a:pt x="958163" y="66662"/>
                </a:lnTo>
                <a:lnTo>
                  <a:pt x="959467" y="65675"/>
                </a:lnTo>
                <a:lnTo>
                  <a:pt x="896503" y="65675"/>
                </a:lnTo>
                <a:lnTo>
                  <a:pt x="896503" y="13562"/>
                </a:lnTo>
                <a:lnTo>
                  <a:pt x="963993" y="13562"/>
                </a:lnTo>
                <a:lnTo>
                  <a:pt x="960274" y="10028"/>
                </a:lnTo>
                <a:lnTo>
                  <a:pt x="948021" y="3602"/>
                </a:lnTo>
                <a:lnTo>
                  <a:pt x="940379" y="1996"/>
                </a:lnTo>
                <a:close/>
              </a:path>
              <a:path w="1993264" h="145415">
                <a:moveTo>
                  <a:pt x="965690" y="77103"/>
                </a:moveTo>
                <a:lnTo>
                  <a:pt x="940700" y="77103"/>
                </a:lnTo>
                <a:lnTo>
                  <a:pt x="946208" y="78388"/>
                </a:lnTo>
                <a:lnTo>
                  <a:pt x="955616" y="83529"/>
                </a:lnTo>
                <a:lnTo>
                  <a:pt x="959265" y="87017"/>
                </a:lnTo>
                <a:lnTo>
                  <a:pt x="961835" y="91423"/>
                </a:lnTo>
                <a:lnTo>
                  <a:pt x="964451" y="95783"/>
                </a:lnTo>
                <a:lnTo>
                  <a:pt x="965759" y="100647"/>
                </a:lnTo>
                <a:lnTo>
                  <a:pt x="965759" y="113315"/>
                </a:lnTo>
                <a:lnTo>
                  <a:pt x="963143" y="119373"/>
                </a:lnTo>
                <a:lnTo>
                  <a:pt x="952725" y="129011"/>
                </a:lnTo>
                <a:lnTo>
                  <a:pt x="944693" y="131420"/>
                </a:lnTo>
                <a:lnTo>
                  <a:pt x="969299" y="131420"/>
                </a:lnTo>
                <a:lnTo>
                  <a:pt x="970165" y="130640"/>
                </a:lnTo>
                <a:lnTo>
                  <a:pt x="976498" y="119487"/>
                </a:lnTo>
                <a:lnTo>
                  <a:pt x="978036" y="113315"/>
                </a:lnTo>
                <a:lnTo>
                  <a:pt x="978082" y="98858"/>
                </a:lnTo>
                <a:lnTo>
                  <a:pt x="976705" y="92708"/>
                </a:lnTo>
                <a:lnTo>
                  <a:pt x="971198" y="82427"/>
                </a:lnTo>
                <a:lnTo>
                  <a:pt x="967687" y="78434"/>
                </a:lnTo>
                <a:lnTo>
                  <a:pt x="965690" y="77103"/>
                </a:lnTo>
                <a:close/>
              </a:path>
              <a:path w="1993264" h="145415">
                <a:moveTo>
                  <a:pt x="963993" y="13562"/>
                </a:moveTo>
                <a:lnTo>
                  <a:pt x="940838" y="13562"/>
                </a:lnTo>
                <a:lnTo>
                  <a:pt x="948089" y="15925"/>
                </a:lnTo>
                <a:lnTo>
                  <a:pt x="957819" y="25334"/>
                </a:lnTo>
                <a:lnTo>
                  <a:pt x="960252" y="31415"/>
                </a:lnTo>
                <a:lnTo>
                  <a:pt x="960252" y="44082"/>
                </a:lnTo>
                <a:lnTo>
                  <a:pt x="937924" y="65675"/>
                </a:lnTo>
                <a:lnTo>
                  <a:pt x="959467" y="65675"/>
                </a:lnTo>
                <a:lnTo>
                  <a:pt x="964956" y="61522"/>
                </a:lnTo>
                <a:lnTo>
                  <a:pt x="967641" y="58149"/>
                </a:lnTo>
                <a:lnTo>
                  <a:pt x="971588" y="49796"/>
                </a:lnTo>
                <a:lnTo>
                  <a:pt x="972574" y="44770"/>
                </a:lnTo>
                <a:lnTo>
                  <a:pt x="972474" y="31415"/>
                </a:lnTo>
                <a:lnTo>
                  <a:pt x="971037" y="25517"/>
                </a:lnTo>
                <a:lnTo>
                  <a:pt x="964887" y="14411"/>
                </a:lnTo>
                <a:lnTo>
                  <a:pt x="963993" y="13562"/>
                </a:lnTo>
                <a:close/>
              </a:path>
              <a:path w="1993264" h="145415">
                <a:moveTo>
                  <a:pt x="1149090" y="1996"/>
                </a:moveTo>
                <a:lnTo>
                  <a:pt x="1067305" y="1996"/>
                </a:lnTo>
                <a:lnTo>
                  <a:pt x="1067305" y="142986"/>
                </a:lnTo>
                <a:lnTo>
                  <a:pt x="1150467" y="142986"/>
                </a:lnTo>
                <a:lnTo>
                  <a:pt x="1150467" y="131420"/>
                </a:lnTo>
                <a:lnTo>
                  <a:pt x="1080179" y="131420"/>
                </a:lnTo>
                <a:lnTo>
                  <a:pt x="1080179" y="78205"/>
                </a:lnTo>
                <a:lnTo>
                  <a:pt x="1144753" y="78205"/>
                </a:lnTo>
                <a:lnTo>
                  <a:pt x="1144753" y="66639"/>
                </a:lnTo>
                <a:lnTo>
                  <a:pt x="1080179" y="66639"/>
                </a:lnTo>
                <a:lnTo>
                  <a:pt x="1080179" y="13562"/>
                </a:lnTo>
                <a:lnTo>
                  <a:pt x="1149090" y="13562"/>
                </a:lnTo>
                <a:lnTo>
                  <a:pt x="1149090" y="1996"/>
                </a:lnTo>
                <a:close/>
              </a:path>
              <a:path w="1993264" h="145415">
                <a:moveTo>
                  <a:pt x="1253029" y="1996"/>
                </a:moveTo>
                <a:lnTo>
                  <a:pt x="1240569" y="1996"/>
                </a:lnTo>
                <a:lnTo>
                  <a:pt x="1240569" y="142986"/>
                </a:lnTo>
                <a:lnTo>
                  <a:pt x="1253442" y="142986"/>
                </a:lnTo>
                <a:lnTo>
                  <a:pt x="1253442" y="24921"/>
                </a:lnTo>
                <a:lnTo>
                  <a:pt x="1269238" y="24921"/>
                </a:lnTo>
                <a:lnTo>
                  <a:pt x="1253029" y="1996"/>
                </a:lnTo>
                <a:close/>
              </a:path>
              <a:path w="1993264" h="145415">
                <a:moveTo>
                  <a:pt x="1269238" y="24921"/>
                </a:moveTo>
                <a:lnTo>
                  <a:pt x="1254544" y="24921"/>
                </a:lnTo>
                <a:lnTo>
                  <a:pt x="1337843" y="142986"/>
                </a:lnTo>
                <a:lnTo>
                  <a:pt x="1350373" y="142986"/>
                </a:lnTo>
                <a:lnTo>
                  <a:pt x="1350373" y="120199"/>
                </a:lnTo>
                <a:lnTo>
                  <a:pt x="1336604" y="120199"/>
                </a:lnTo>
                <a:lnTo>
                  <a:pt x="1269238" y="24921"/>
                </a:lnTo>
                <a:close/>
              </a:path>
              <a:path w="1993264" h="145415">
                <a:moveTo>
                  <a:pt x="1350373" y="1996"/>
                </a:moveTo>
                <a:lnTo>
                  <a:pt x="1337706" y="1996"/>
                </a:lnTo>
                <a:lnTo>
                  <a:pt x="1337706" y="120199"/>
                </a:lnTo>
                <a:lnTo>
                  <a:pt x="1350373" y="120199"/>
                </a:lnTo>
                <a:lnTo>
                  <a:pt x="1350373" y="1996"/>
                </a:lnTo>
                <a:close/>
              </a:path>
              <a:path w="1993264" h="145415">
                <a:moveTo>
                  <a:pt x="1527801" y="1996"/>
                </a:moveTo>
                <a:lnTo>
                  <a:pt x="1446016" y="1996"/>
                </a:lnTo>
                <a:lnTo>
                  <a:pt x="1446016" y="142986"/>
                </a:lnTo>
                <a:lnTo>
                  <a:pt x="1529178" y="142986"/>
                </a:lnTo>
                <a:lnTo>
                  <a:pt x="1529178" y="131420"/>
                </a:lnTo>
                <a:lnTo>
                  <a:pt x="1458889" y="131420"/>
                </a:lnTo>
                <a:lnTo>
                  <a:pt x="1458889" y="78205"/>
                </a:lnTo>
                <a:lnTo>
                  <a:pt x="1523464" y="78205"/>
                </a:lnTo>
                <a:lnTo>
                  <a:pt x="1523464" y="66639"/>
                </a:lnTo>
                <a:lnTo>
                  <a:pt x="1458889" y="66639"/>
                </a:lnTo>
                <a:lnTo>
                  <a:pt x="1458889" y="13562"/>
                </a:lnTo>
                <a:lnTo>
                  <a:pt x="1527801" y="13562"/>
                </a:lnTo>
                <a:lnTo>
                  <a:pt x="1527801" y="1996"/>
                </a:lnTo>
                <a:close/>
              </a:path>
              <a:path w="1993264" h="145415">
                <a:moveTo>
                  <a:pt x="1700858" y="1996"/>
                </a:moveTo>
                <a:lnTo>
                  <a:pt x="1619279" y="1996"/>
                </a:lnTo>
                <a:lnTo>
                  <a:pt x="1619279" y="142986"/>
                </a:lnTo>
                <a:lnTo>
                  <a:pt x="1632153" y="142986"/>
                </a:lnTo>
                <a:lnTo>
                  <a:pt x="1632153" y="78205"/>
                </a:lnTo>
                <a:lnTo>
                  <a:pt x="1694455" y="78205"/>
                </a:lnTo>
                <a:lnTo>
                  <a:pt x="1694455" y="66639"/>
                </a:lnTo>
                <a:lnTo>
                  <a:pt x="1632153" y="66639"/>
                </a:lnTo>
                <a:lnTo>
                  <a:pt x="1632153" y="13562"/>
                </a:lnTo>
                <a:lnTo>
                  <a:pt x="1700858" y="13562"/>
                </a:lnTo>
                <a:lnTo>
                  <a:pt x="1700858" y="1996"/>
                </a:lnTo>
                <a:close/>
              </a:path>
              <a:path w="1993264" h="145415">
                <a:moveTo>
                  <a:pt x="1803901" y="1996"/>
                </a:moveTo>
                <a:lnTo>
                  <a:pt x="1791028" y="1996"/>
                </a:lnTo>
                <a:lnTo>
                  <a:pt x="1791028" y="142986"/>
                </a:lnTo>
                <a:lnTo>
                  <a:pt x="1803901" y="142986"/>
                </a:lnTo>
                <a:lnTo>
                  <a:pt x="1803901" y="1996"/>
                </a:lnTo>
                <a:close/>
              </a:path>
              <a:path w="1993264" h="145415">
                <a:moveTo>
                  <a:pt x="1948560" y="13562"/>
                </a:moveTo>
                <a:lnTo>
                  <a:pt x="1935687" y="13562"/>
                </a:lnTo>
                <a:lnTo>
                  <a:pt x="1935687" y="142986"/>
                </a:lnTo>
                <a:lnTo>
                  <a:pt x="1948560" y="142986"/>
                </a:lnTo>
                <a:lnTo>
                  <a:pt x="1948560" y="13562"/>
                </a:lnTo>
                <a:close/>
              </a:path>
              <a:path w="1993264" h="145415">
                <a:moveTo>
                  <a:pt x="1993239" y="1996"/>
                </a:moveTo>
                <a:lnTo>
                  <a:pt x="1891008" y="1996"/>
                </a:lnTo>
                <a:lnTo>
                  <a:pt x="1891008" y="13562"/>
                </a:lnTo>
                <a:lnTo>
                  <a:pt x="1993239" y="13562"/>
                </a:lnTo>
                <a:lnTo>
                  <a:pt x="1993239" y="199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8998" y="9626516"/>
            <a:ext cx="3501992" cy="30221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06434" y="8847342"/>
            <a:ext cx="3741760" cy="55418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98259" y="6153172"/>
            <a:ext cx="5598251" cy="191461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06434" y="5414385"/>
            <a:ext cx="3877240" cy="55418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98259" y="3431041"/>
            <a:ext cx="5134148" cy="1293339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3406434" y="2668022"/>
            <a:ext cx="3467735" cy="554355"/>
          </a:xfrm>
          <a:custGeom>
            <a:avLst/>
            <a:gdLst/>
            <a:ahLst/>
            <a:cxnLst/>
            <a:rect l="l" t="t" r="r" b="b"/>
            <a:pathLst>
              <a:path w="3467734" h="554355">
                <a:moveTo>
                  <a:pt x="67121" y="6023"/>
                </a:moveTo>
                <a:lnTo>
                  <a:pt x="17640" y="6023"/>
                </a:lnTo>
                <a:lnTo>
                  <a:pt x="0" y="81535"/>
                </a:lnTo>
                <a:lnTo>
                  <a:pt x="80029" y="81535"/>
                </a:lnTo>
                <a:lnTo>
                  <a:pt x="98221" y="82718"/>
                </a:lnTo>
                <a:lnTo>
                  <a:pt x="136179" y="100467"/>
                </a:lnTo>
                <a:lnTo>
                  <a:pt x="153605" y="148872"/>
                </a:lnTo>
                <a:lnTo>
                  <a:pt x="153000" y="158499"/>
                </a:lnTo>
                <a:lnTo>
                  <a:pt x="134996" y="198030"/>
                </a:lnTo>
                <a:lnTo>
                  <a:pt x="91687" y="217150"/>
                </a:lnTo>
                <a:lnTo>
                  <a:pt x="80029" y="217714"/>
                </a:lnTo>
                <a:lnTo>
                  <a:pt x="7314" y="217714"/>
                </a:lnTo>
                <a:lnTo>
                  <a:pt x="7099" y="271498"/>
                </a:lnTo>
                <a:lnTo>
                  <a:pt x="154250" y="446616"/>
                </a:lnTo>
                <a:lnTo>
                  <a:pt x="255578" y="446616"/>
                </a:lnTo>
                <a:lnTo>
                  <a:pt x="255578" y="442744"/>
                </a:lnTo>
                <a:lnTo>
                  <a:pt x="123916" y="281609"/>
                </a:lnTo>
                <a:lnTo>
                  <a:pt x="127358" y="280318"/>
                </a:lnTo>
                <a:lnTo>
                  <a:pt x="164953" y="268916"/>
                </a:lnTo>
                <a:lnTo>
                  <a:pt x="206837" y="242952"/>
                </a:lnTo>
                <a:lnTo>
                  <a:pt x="232774" y="206528"/>
                </a:lnTo>
                <a:lnTo>
                  <a:pt x="244391" y="159575"/>
                </a:lnTo>
                <a:lnTo>
                  <a:pt x="245252" y="141557"/>
                </a:lnTo>
                <a:lnTo>
                  <a:pt x="244001" y="121308"/>
                </a:lnTo>
                <a:lnTo>
                  <a:pt x="240465" y="102511"/>
                </a:lnTo>
                <a:lnTo>
                  <a:pt x="234643" y="85165"/>
                </a:lnTo>
                <a:lnTo>
                  <a:pt x="226535" y="69272"/>
                </a:lnTo>
                <a:lnTo>
                  <a:pt x="224675" y="66691"/>
                </a:lnTo>
                <a:lnTo>
                  <a:pt x="50986" y="66691"/>
                </a:lnTo>
                <a:lnTo>
                  <a:pt x="67121" y="6023"/>
                </a:lnTo>
                <a:close/>
              </a:path>
              <a:path w="3467734" h="554355">
                <a:moveTo>
                  <a:pt x="146001" y="115311"/>
                </a:moveTo>
                <a:lnTo>
                  <a:pt x="15489" y="115311"/>
                </a:lnTo>
                <a:lnTo>
                  <a:pt x="0" y="175118"/>
                </a:lnTo>
                <a:lnTo>
                  <a:pt x="149115" y="175118"/>
                </a:lnTo>
                <a:lnTo>
                  <a:pt x="151400" y="167588"/>
                </a:lnTo>
                <a:lnTo>
                  <a:pt x="153000" y="158499"/>
                </a:lnTo>
                <a:lnTo>
                  <a:pt x="153605" y="148872"/>
                </a:lnTo>
                <a:lnTo>
                  <a:pt x="152435" y="134713"/>
                </a:lnTo>
                <a:lnTo>
                  <a:pt x="149141" y="121926"/>
                </a:lnTo>
                <a:lnTo>
                  <a:pt x="146001" y="115311"/>
                </a:lnTo>
                <a:close/>
              </a:path>
              <a:path w="3467734" h="554355">
                <a:moveTo>
                  <a:pt x="304198" y="115311"/>
                </a:moveTo>
                <a:lnTo>
                  <a:pt x="242873" y="115311"/>
                </a:lnTo>
                <a:lnTo>
                  <a:pt x="244001" y="121308"/>
                </a:lnTo>
                <a:lnTo>
                  <a:pt x="245252" y="141557"/>
                </a:lnTo>
                <a:lnTo>
                  <a:pt x="244391" y="159575"/>
                </a:lnTo>
                <a:lnTo>
                  <a:pt x="242206" y="175118"/>
                </a:lnTo>
                <a:lnTo>
                  <a:pt x="288493" y="175118"/>
                </a:lnTo>
                <a:lnTo>
                  <a:pt x="304198" y="115311"/>
                </a:lnTo>
                <a:close/>
              </a:path>
              <a:path w="3467734" h="554355">
                <a:moveTo>
                  <a:pt x="80029" y="6023"/>
                </a:moveTo>
                <a:lnTo>
                  <a:pt x="67121" y="6023"/>
                </a:lnTo>
                <a:lnTo>
                  <a:pt x="50986" y="66691"/>
                </a:lnTo>
                <a:lnTo>
                  <a:pt x="224675" y="66691"/>
                </a:lnTo>
                <a:lnTo>
                  <a:pt x="216235" y="54980"/>
                </a:lnTo>
                <a:lnTo>
                  <a:pt x="171461" y="22588"/>
                </a:lnTo>
                <a:lnTo>
                  <a:pt x="130317" y="10165"/>
                </a:lnTo>
                <a:lnTo>
                  <a:pt x="80029" y="6023"/>
                </a:lnTo>
                <a:close/>
              </a:path>
              <a:path w="3467734" h="554355">
                <a:moveTo>
                  <a:pt x="304628" y="6023"/>
                </a:moveTo>
                <a:lnTo>
                  <a:pt x="80029" y="6023"/>
                </a:lnTo>
                <a:lnTo>
                  <a:pt x="106316" y="7059"/>
                </a:lnTo>
                <a:lnTo>
                  <a:pt x="130317" y="10165"/>
                </a:lnTo>
                <a:lnTo>
                  <a:pt x="171461" y="22588"/>
                </a:lnTo>
                <a:lnTo>
                  <a:pt x="216235" y="54980"/>
                </a:lnTo>
                <a:lnTo>
                  <a:pt x="224675" y="66691"/>
                </a:lnTo>
                <a:lnTo>
                  <a:pt x="288493" y="66691"/>
                </a:lnTo>
                <a:lnTo>
                  <a:pt x="304628" y="6023"/>
                </a:lnTo>
                <a:close/>
              </a:path>
              <a:path w="3467734" h="554355">
                <a:moveTo>
                  <a:pt x="526001" y="0"/>
                </a:moveTo>
                <a:lnTo>
                  <a:pt x="483834" y="3872"/>
                </a:lnTo>
                <a:lnTo>
                  <a:pt x="446401" y="15489"/>
                </a:lnTo>
                <a:lnTo>
                  <a:pt x="402474" y="44935"/>
                </a:lnTo>
                <a:lnTo>
                  <a:pt x="376537" y="86214"/>
                </a:lnTo>
                <a:lnTo>
                  <a:pt x="371535" y="118538"/>
                </a:lnTo>
                <a:lnTo>
                  <a:pt x="372906" y="136058"/>
                </a:lnTo>
                <a:lnTo>
                  <a:pt x="393478" y="182002"/>
                </a:lnTo>
                <a:lnTo>
                  <a:pt x="433897" y="211408"/>
                </a:lnTo>
                <a:lnTo>
                  <a:pt x="450704" y="216209"/>
                </a:lnTo>
                <a:lnTo>
                  <a:pt x="450704" y="219220"/>
                </a:lnTo>
                <a:lnTo>
                  <a:pt x="413271" y="231967"/>
                </a:lnTo>
                <a:lnTo>
                  <a:pt x="382614" y="256277"/>
                </a:lnTo>
                <a:lnTo>
                  <a:pt x="362203" y="289313"/>
                </a:lnTo>
                <a:lnTo>
                  <a:pt x="355185" y="328078"/>
                </a:lnTo>
                <a:lnTo>
                  <a:pt x="356556" y="345463"/>
                </a:lnTo>
                <a:lnTo>
                  <a:pt x="377128" y="391972"/>
                </a:lnTo>
                <a:lnTo>
                  <a:pt x="419362" y="427590"/>
                </a:lnTo>
                <a:lnTo>
                  <a:pt x="457628" y="443564"/>
                </a:lnTo>
                <a:lnTo>
                  <a:pt x="501838" y="451632"/>
                </a:lnTo>
                <a:lnTo>
                  <a:pt x="526001" y="452640"/>
                </a:lnTo>
                <a:lnTo>
                  <a:pt x="550149" y="451632"/>
                </a:lnTo>
                <a:lnTo>
                  <a:pt x="594252" y="443564"/>
                </a:lnTo>
                <a:lnTo>
                  <a:pt x="632518" y="427590"/>
                </a:lnTo>
                <a:lnTo>
                  <a:pt x="674873" y="391972"/>
                </a:lnTo>
                <a:lnTo>
                  <a:pt x="679986" y="384228"/>
                </a:lnTo>
                <a:lnTo>
                  <a:pt x="526001" y="384228"/>
                </a:lnTo>
                <a:lnTo>
                  <a:pt x="515351" y="383730"/>
                </a:lnTo>
                <a:lnTo>
                  <a:pt x="472379" y="366587"/>
                </a:lnTo>
                <a:lnTo>
                  <a:pt x="452573" y="329853"/>
                </a:lnTo>
                <a:lnTo>
                  <a:pt x="451995" y="320763"/>
                </a:lnTo>
                <a:lnTo>
                  <a:pt x="452586" y="311472"/>
                </a:lnTo>
                <a:lnTo>
                  <a:pt x="472916" y="273757"/>
                </a:lnTo>
                <a:lnTo>
                  <a:pt x="515634" y="255685"/>
                </a:lnTo>
                <a:lnTo>
                  <a:pt x="526001" y="255148"/>
                </a:lnTo>
                <a:lnTo>
                  <a:pt x="667822" y="255148"/>
                </a:lnTo>
                <a:lnTo>
                  <a:pt x="659787" y="247147"/>
                </a:lnTo>
                <a:lnTo>
                  <a:pt x="626737" y="226320"/>
                </a:lnTo>
                <a:lnTo>
                  <a:pt x="601512" y="219220"/>
                </a:lnTo>
                <a:lnTo>
                  <a:pt x="601512" y="216209"/>
                </a:lnTo>
                <a:lnTo>
                  <a:pt x="618051" y="211408"/>
                </a:lnTo>
                <a:lnTo>
                  <a:pt x="633029" y="204107"/>
                </a:lnTo>
                <a:lnTo>
                  <a:pt x="646448" y="194305"/>
                </a:lnTo>
                <a:lnTo>
                  <a:pt x="653123" y="187381"/>
                </a:lnTo>
                <a:lnTo>
                  <a:pt x="526001" y="187381"/>
                </a:lnTo>
                <a:lnTo>
                  <a:pt x="517005" y="186910"/>
                </a:lnTo>
                <a:lnTo>
                  <a:pt x="480231" y="170869"/>
                </a:lnTo>
                <a:lnTo>
                  <a:pt x="462832" y="136676"/>
                </a:lnTo>
                <a:lnTo>
                  <a:pt x="462321" y="128219"/>
                </a:lnTo>
                <a:lnTo>
                  <a:pt x="462819" y="119883"/>
                </a:lnTo>
                <a:lnTo>
                  <a:pt x="486053" y="81683"/>
                </a:lnTo>
                <a:lnTo>
                  <a:pt x="526001" y="70133"/>
                </a:lnTo>
                <a:lnTo>
                  <a:pt x="668252" y="70133"/>
                </a:lnTo>
                <a:lnTo>
                  <a:pt x="660459" y="57870"/>
                </a:lnTo>
                <a:lnTo>
                  <a:pt x="621977" y="23947"/>
                </a:lnTo>
                <a:lnTo>
                  <a:pt x="568113" y="3872"/>
                </a:lnTo>
                <a:lnTo>
                  <a:pt x="547662" y="968"/>
                </a:lnTo>
                <a:lnTo>
                  <a:pt x="526001" y="0"/>
                </a:lnTo>
                <a:close/>
              </a:path>
              <a:path w="3467734" h="554355">
                <a:moveTo>
                  <a:pt x="667822" y="255148"/>
                </a:moveTo>
                <a:lnTo>
                  <a:pt x="526001" y="255148"/>
                </a:lnTo>
                <a:lnTo>
                  <a:pt x="536448" y="255685"/>
                </a:lnTo>
                <a:lnTo>
                  <a:pt x="546277" y="257299"/>
                </a:lnTo>
                <a:lnTo>
                  <a:pt x="585055" y="279969"/>
                </a:lnTo>
                <a:lnTo>
                  <a:pt x="600006" y="320763"/>
                </a:lnTo>
                <a:lnTo>
                  <a:pt x="599415" y="329853"/>
                </a:lnTo>
                <a:lnTo>
                  <a:pt x="579461" y="366587"/>
                </a:lnTo>
                <a:lnTo>
                  <a:pt x="536730" y="383730"/>
                </a:lnTo>
                <a:lnTo>
                  <a:pt x="526001" y="384228"/>
                </a:lnTo>
                <a:lnTo>
                  <a:pt x="679986" y="384228"/>
                </a:lnTo>
                <a:lnTo>
                  <a:pt x="684487" y="377411"/>
                </a:lnTo>
                <a:lnTo>
                  <a:pt x="691384" y="361908"/>
                </a:lnTo>
                <a:lnTo>
                  <a:pt x="695566" y="345463"/>
                </a:lnTo>
                <a:lnTo>
                  <a:pt x="697032" y="328078"/>
                </a:lnTo>
                <a:lnTo>
                  <a:pt x="696131" y="314592"/>
                </a:lnTo>
                <a:lnTo>
                  <a:pt x="683908" y="277522"/>
                </a:lnTo>
                <a:lnTo>
                  <a:pt x="668957" y="256277"/>
                </a:lnTo>
                <a:lnTo>
                  <a:pt x="667822" y="255148"/>
                </a:lnTo>
                <a:close/>
              </a:path>
              <a:path w="3467734" h="554355">
                <a:moveTo>
                  <a:pt x="668252" y="70133"/>
                </a:moveTo>
                <a:lnTo>
                  <a:pt x="526001" y="70133"/>
                </a:lnTo>
                <a:lnTo>
                  <a:pt x="535171" y="70604"/>
                </a:lnTo>
                <a:lnTo>
                  <a:pt x="543749" y="72015"/>
                </a:lnTo>
                <a:lnTo>
                  <a:pt x="577041" y="91902"/>
                </a:lnTo>
                <a:lnTo>
                  <a:pt x="589680" y="128219"/>
                </a:lnTo>
                <a:lnTo>
                  <a:pt x="589169" y="136676"/>
                </a:lnTo>
                <a:lnTo>
                  <a:pt x="571770" y="170869"/>
                </a:lnTo>
                <a:lnTo>
                  <a:pt x="534996" y="186910"/>
                </a:lnTo>
                <a:lnTo>
                  <a:pt x="526001" y="187381"/>
                </a:lnTo>
                <a:lnTo>
                  <a:pt x="653123" y="187381"/>
                </a:lnTo>
                <a:lnTo>
                  <a:pt x="674980" y="152583"/>
                </a:lnTo>
                <a:lnTo>
                  <a:pt x="680681" y="118538"/>
                </a:lnTo>
                <a:lnTo>
                  <a:pt x="679337" y="102000"/>
                </a:lnTo>
                <a:lnTo>
                  <a:pt x="675531" y="86429"/>
                </a:lnTo>
                <a:lnTo>
                  <a:pt x="669226" y="71666"/>
                </a:lnTo>
                <a:lnTo>
                  <a:pt x="668252" y="70133"/>
                </a:lnTo>
                <a:close/>
              </a:path>
              <a:path w="3467734" h="554355">
                <a:moveTo>
                  <a:pt x="850206" y="386379"/>
                </a:moveTo>
                <a:lnTo>
                  <a:pt x="774479" y="386379"/>
                </a:lnTo>
                <a:lnTo>
                  <a:pt x="773404" y="410474"/>
                </a:lnTo>
                <a:lnTo>
                  <a:pt x="772530" y="425036"/>
                </a:lnTo>
                <a:lnTo>
                  <a:pt x="767165" y="467915"/>
                </a:lnTo>
                <a:lnTo>
                  <a:pt x="759380" y="507042"/>
                </a:lnTo>
                <a:lnTo>
                  <a:pt x="747803" y="554183"/>
                </a:lnTo>
                <a:lnTo>
                  <a:pt x="807180" y="554183"/>
                </a:lnTo>
                <a:lnTo>
                  <a:pt x="820733" y="518041"/>
                </a:lnTo>
                <a:lnTo>
                  <a:pt x="833157" y="480486"/>
                </a:lnTo>
                <a:lnTo>
                  <a:pt x="843752" y="438387"/>
                </a:lnTo>
                <a:lnTo>
                  <a:pt x="847840" y="410044"/>
                </a:lnTo>
                <a:lnTo>
                  <a:pt x="850206" y="386379"/>
                </a:lnTo>
                <a:close/>
              </a:path>
              <a:path w="3467734" h="554355">
                <a:moveTo>
                  <a:pt x="1069804" y="94443"/>
                </a:moveTo>
                <a:lnTo>
                  <a:pt x="976651" y="94443"/>
                </a:lnTo>
                <a:lnTo>
                  <a:pt x="976651" y="446616"/>
                </a:lnTo>
                <a:lnTo>
                  <a:pt x="1069804" y="446616"/>
                </a:lnTo>
                <a:lnTo>
                  <a:pt x="1069804" y="94443"/>
                </a:lnTo>
                <a:close/>
              </a:path>
              <a:path w="3467734" h="554355">
                <a:moveTo>
                  <a:pt x="1069804" y="6023"/>
                </a:moveTo>
                <a:lnTo>
                  <a:pt x="982245" y="6023"/>
                </a:lnTo>
                <a:lnTo>
                  <a:pt x="873172" y="75081"/>
                </a:lnTo>
                <a:lnTo>
                  <a:pt x="873172" y="157692"/>
                </a:lnTo>
                <a:lnTo>
                  <a:pt x="974069" y="94443"/>
                </a:lnTo>
                <a:lnTo>
                  <a:pt x="1069804" y="94443"/>
                </a:lnTo>
                <a:lnTo>
                  <a:pt x="1069804" y="6023"/>
                </a:lnTo>
                <a:close/>
              </a:path>
              <a:path w="3467734" h="554355">
                <a:moveTo>
                  <a:pt x="1266382" y="322054"/>
                </a:moveTo>
                <a:lnTo>
                  <a:pt x="1176026" y="322054"/>
                </a:lnTo>
                <a:lnTo>
                  <a:pt x="1177707" y="340556"/>
                </a:lnTo>
                <a:lnTo>
                  <a:pt x="1197754" y="389606"/>
                </a:lnTo>
                <a:lnTo>
                  <a:pt x="1237285" y="426676"/>
                </a:lnTo>
                <a:lnTo>
                  <a:pt x="1272594" y="443201"/>
                </a:lnTo>
                <a:lnTo>
                  <a:pt x="1313254" y="451591"/>
                </a:lnTo>
                <a:lnTo>
                  <a:pt x="1335440" y="452640"/>
                </a:lnTo>
                <a:lnTo>
                  <a:pt x="1359212" y="451416"/>
                </a:lnTo>
                <a:lnTo>
                  <a:pt x="1402239" y="441628"/>
                </a:lnTo>
                <a:lnTo>
                  <a:pt x="1439067" y="422252"/>
                </a:lnTo>
                <a:lnTo>
                  <a:pt x="1468002" y="395146"/>
                </a:lnTo>
                <a:lnTo>
                  <a:pt x="1478914" y="379495"/>
                </a:lnTo>
                <a:lnTo>
                  <a:pt x="1335440" y="379495"/>
                </a:lnTo>
                <a:lnTo>
                  <a:pt x="1322142" y="378500"/>
                </a:lnTo>
                <a:lnTo>
                  <a:pt x="1279048" y="355010"/>
                </a:lnTo>
                <a:lnTo>
                  <a:pt x="1268291" y="334249"/>
                </a:lnTo>
                <a:lnTo>
                  <a:pt x="1266382" y="322054"/>
                </a:lnTo>
                <a:close/>
              </a:path>
              <a:path w="3467734" h="554355">
                <a:moveTo>
                  <a:pt x="1481339" y="223523"/>
                </a:moveTo>
                <a:lnTo>
                  <a:pt x="1334149" y="223523"/>
                </a:lnTo>
                <a:lnTo>
                  <a:pt x="1344919" y="224236"/>
                </a:lnTo>
                <a:lnTo>
                  <a:pt x="1355071" y="226158"/>
                </a:lnTo>
                <a:lnTo>
                  <a:pt x="1388847" y="245467"/>
                </a:lnTo>
                <a:lnTo>
                  <a:pt x="1407832" y="280211"/>
                </a:lnTo>
                <a:lnTo>
                  <a:pt x="1410306" y="302047"/>
                </a:lnTo>
                <a:lnTo>
                  <a:pt x="1409701" y="313126"/>
                </a:lnTo>
                <a:lnTo>
                  <a:pt x="1395422" y="350734"/>
                </a:lnTo>
                <a:lnTo>
                  <a:pt x="1356093" y="377074"/>
                </a:lnTo>
                <a:lnTo>
                  <a:pt x="1335440" y="379495"/>
                </a:lnTo>
                <a:lnTo>
                  <a:pt x="1478914" y="379495"/>
                </a:lnTo>
                <a:lnTo>
                  <a:pt x="1494961" y="341739"/>
                </a:lnTo>
                <a:lnTo>
                  <a:pt x="1500017" y="299680"/>
                </a:lnTo>
                <a:lnTo>
                  <a:pt x="1498981" y="279108"/>
                </a:lnTo>
                <a:lnTo>
                  <a:pt x="1495660" y="259773"/>
                </a:lnTo>
                <a:lnTo>
                  <a:pt x="1490053" y="241675"/>
                </a:lnTo>
                <a:lnTo>
                  <a:pt x="1482161" y="224814"/>
                </a:lnTo>
                <a:lnTo>
                  <a:pt x="1481339" y="223523"/>
                </a:lnTo>
                <a:close/>
              </a:path>
              <a:path w="3467734" h="554355">
                <a:moveTo>
                  <a:pt x="1475707" y="6023"/>
                </a:moveTo>
                <a:lnTo>
                  <a:pt x="1206360" y="6023"/>
                </a:lnTo>
                <a:lnTo>
                  <a:pt x="1185492" y="238367"/>
                </a:lnTo>
                <a:lnTo>
                  <a:pt x="1268318" y="253211"/>
                </a:lnTo>
                <a:lnTo>
                  <a:pt x="1273871" y="246690"/>
                </a:lnTo>
                <a:lnTo>
                  <a:pt x="1280420" y="240895"/>
                </a:lnTo>
                <a:lnTo>
                  <a:pt x="1324535" y="224021"/>
                </a:lnTo>
                <a:lnTo>
                  <a:pt x="1334149" y="223523"/>
                </a:lnTo>
                <a:lnTo>
                  <a:pt x="1481339" y="223523"/>
                </a:lnTo>
                <a:lnTo>
                  <a:pt x="1472305" y="209338"/>
                </a:lnTo>
                <a:lnTo>
                  <a:pt x="1460809" y="195609"/>
                </a:lnTo>
                <a:lnTo>
                  <a:pt x="1457447" y="192544"/>
                </a:lnTo>
                <a:lnTo>
                  <a:pt x="1271760" y="192544"/>
                </a:lnTo>
                <a:lnTo>
                  <a:pt x="1283162" y="82180"/>
                </a:lnTo>
                <a:lnTo>
                  <a:pt x="1475707" y="82180"/>
                </a:lnTo>
                <a:lnTo>
                  <a:pt x="1475707" y="6023"/>
                </a:lnTo>
                <a:close/>
              </a:path>
              <a:path w="3467734" h="554355">
                <a:moveTo>
                  <a:pt x="1361901" y="154680"/>
                </a:moveTo>
                <a:lnTo>
                  <a:pt x="1321483" y="160731"/>
                </a:lnTo>
                <a:lnTo>
                  <a:pt x="1280890" y="184718"/>
                </a:lnTo>
                <a:lnTo>
                  <a:pt x="1274342" y="192544"/>
                </a:lnTo>
                <a:lnTo>
                  <a:pt x="1457447" y="192544"/>
                </a:lnTo>
                <a:lnTo>
                  <a:pt x="1416760" y="165208"/>
                </a:lnTo>
                <a:lnTo>
                  <a:pt x="1361901" y="154680"/>
                </a:lnTo>
                <a:close/>
              </a:path>
              <a:path w="3467734" h="554355">
                <a:moveTo>
                  <a:pt x="1903983" y="349376"/>
                </a:moveTo>
                <a:lnTo>
                  <a:pt x="1867411" y="364435"/>
                </a:lnTo>
                <a:lnTo>
                  <a:pt x="1852351" y="400578"/>
                </a:lnTo>
                <a:lnTo>
                  <a:pt x="1853293" y="410850"/>
                </a:lnTo>
                <a:lnTo>
                  <a:pt x="1875425" y="443739"/>
                </a:lnTo>
                <a:lnTo>
                  <a:pt x="1903983" y="452210"/>
                </a:lnTo>
                <a:lnTo>
                  <a:pt x="1910827" y="451780"/>
                </a:lnTo>
                <a:lnTo>
                  <a:pt x="1944469" y="432135"/>
                </a:lnTo>
                <a:lnTo>
                  <a:pt x="1955615" y="400578"/>
                </a:lnTo>
                <a:lnTo>
                  <a:pt x="1954647" y="390413"/>
                </a:lnTo>
                <a:lnTo>
                  <a:pt x="1932058" y="357847"/>
                </a:lnTo>
                <a:lnTo>
                  <a:pt x="1903983" y="349376"/>
                </a:lnTo>
                <a:close/>
              </a:path>
              <a:path w="3467734" h="554355">
                <a:moveTo>
                  <a:pt x="1861441" y="6023"/>
                </a:moveTo>
                <a:lnTo>
                  <a:pt x="1552294" y="6023"/>
                </a:lnTo>
                <a:lnTo>
                  <a:pt x="1552294" y="82180"/>
                </a:lnTo>
                <a:lnTo>
                  <a:pt x="1765061" y="82180"/>
                </a:lnTo>
                <a:lnTo>
                  <a:pt x="1765061" y="85192"/>
                </a:lnTo>
                <a:lnTo>
                  <a:pt x="1582413" y="446616"/>
                </a:lnTo>
                <a:lnTo>
                  <a:pt x="1678578" y="446616"/>
                </a:lnTo>
                <a:lnTo>
                  <a:pt x="1861441" y="83256"/>
                </a:lnTo>
                <a:lnTo>
                  <a:pt x="1861441" y="6023"/>
                </a:lnTo>
                <a:close/>
              </a:path>
              <a:path w="3467734" h="554355">
                <a:moveTo>
                  <a:pt x="2309886" y="6023"/>
                </a:moveTo>
                <a:lnTo>
                  <a:pt x="2000740" y="6023"/>
                </a:lnTo>
                <a:lnTo>
                  <a:pt x="2000740" y="82180"/>
                </a:lnTo>
                <a:lnTo>
                  <a:pt x="2213507" y="82180"/>
                </a:lnTo>
                <a:lnTo>
                  <a:pt x="2213507" y="85192"/>
                </a:lnTo>
                <a:lnTo>
                  <a:pt x="2030858" y="446616"/>
                </a:lnTo>
                <a:lnTo>
                  <a:pt x="2127023" y="446616"/>
                </a:lnTo>
                <a:lnTo>
                  <a:pt x="2309886" y="83256"/>
                </a:lnTo>
                <a:lnTo>
                  <a:pt x="2309886" y="6023"/>
                </a:lnTo>
                <a:close/>
              </a:path>
              <a:path w="3467734" h="554355">
                <a:moveTo>
                  <a:pt x="2565411" y="94443"/>
                </a:moveTo>
                <a:lnTo>
                  <a:pt x="2472258" y="94443"/>
                </a:lnTo>
                <a:lnTo>
                  <a:pt x="2472258" y="446616"/>
                </a:lnTo>
                <a:lnTo>
                  <a:pt x="2565411" y="446616"/>
                </a:lnTo>
                <a:lnTo>
                  <a:pt x="2565411" y="94443"/>
                </a:lnTo>
                <a:close/>
              </a:path>
              <a:path w="3467734" h="554355">
                <a:moveTo>
                  <a:pt x="2565411" y="6023"/>
                </a:moveTo>
                <a:lnTo>
                  <a:pt x="2477852" y="6023"/>
                </a:lnTo>
                <a:lnTo>
                  <a:pt x="2368779" y="75081"/>
                </a:lnTo>
                <a:lnTo>
                  <a:pt x="2368779" y="157692"/>
                </a:lnTo>
                <a:lnTo>
                  <a:pt x="2469677" y="94443"/>
                </a:lnTo>
                <a:lnTo>
                  <a:pt x="2565411" y="94443"/>
                </a:lnTo>
                <a:lnTo>
                  <a:pt x="2565411" y="6023"/>
                </a:lnTo>
                <a:close/>
              </a:path>
              <a:path w="3467734" h="554355">
                <a:moveTo>
                  <a:pt x="3010414" y="0"/>
                </a:moveTo>
                <a:lnTo>
                  <a:pt x="2955233" y="6669"/>
                </a:lnTo>
                <a:lnTo>
                  <a:pt x="2905860" y="26676"/>
                </a:lnTo>
                <a:lnTo>
                  <a:pt x="2864231" y="59161"/>
                </a:lnTo>
                <a:lnTo>
                  <a:pt x="2832284" y="103694"/>
                </a:lnTo>
                <a:lnTo>
                  <a:pt x="2811954" y="159628"/>
                </a:lnTo>
                <a:lnTo>
                  <a:pt x="2805177" y="226320"/>
                </a:lnTo>
                <a:lnTo>
                  <a:pt x="2806844" y="260916"/>
                </a:lnTo>
                <a:lnTo>
                  <a:pt x="2820183" y="322121"/>
                </a:lnTo>
                <a:lnTo>
                  <a:pt x="2846510" y="372516"/>
                </a:lnTo>
                <a:lnTo>
                  <a:pt x="2883082" y="411133"/>
                </a:lnTo>
                <a:lnTo>
                  <a:pt x="2929013" y="437634"/>
                </a:lnTo>
                <a:lnTo>
                  <a:pt x="2981721" y="450973"/>
                </a:lnTo>
                <a:lnTo>
                  <a:pt x="3010414" y="452640"/>
                </a:lnTo>
                <a:lnTo>
                  <a:pt x="3031054" y="451847"/>
                </a:lnTo>
                <a:lnTo>
                  <a:pt x="3069025" y="445500"/>
                </a:lnTo>
                <a:lnTo>
                  <a:pt x="3117766" y="424780"/>
                </a:lnTo>
                <a:lnTo>
                  <a:pt x="3156073" y="393653"/>
                </a:lnTo>
                <a:lnTo>
                  <a:pt x="3174375" y="370244"/>
                </a:lnTo>
                <a:lnTo>
                  <a:pt x="3011920" y="370244"/>
                </a:lnTo>
                <a:lnTo>
                  <a:pt x="2995745" y="369222"/>
                </a:lnTo>
                <a:lnTo>
                  <a:pt x="2953189" y="353894"/>
                </a:lnTo>
                <a:lnTo>
                  <a:pt x="2921403" y="320535"/>
                </a:lnTo>
                <a:lnTo>
                  <a:pt x="2903116" y="269669"/>
                </a:lnTo>
                <a:lnTo>
                  <a:pt x="2899620" y="226320"/>
                </a:lnTo>
                <a:lnTo>
                  <a:pt x="2900494" y="204269"/>
                </a:lnTo>
                <a:lnTo>
                  <a:pt x="2907486" y="165329"/>
                </a:lnTo>
                <a:lnTo>
                  <a:pt x="2930438" y="120044"/>
                </a:lnTo>
                <a:lnTo>
                  <a:pt x="2966218" y="91956"/>
                </a:lnTo>
                <a:lnTo>
                  <a:pt x="3012566" y="82396"/>
                </a:lnTo>
                <a:lnTo>
                  <a:pt x="3175083" y="82396"/>
                </a:lnTo>
                <a:lnTo>
                  <a:pt x="3172464" y="78026"/>
                </a:lnTo>
                <a:lnTo>
                  <a:pt x="3139710" y="42166"/>
                </a:lnTo>
                <a:lnTo>
                  <a:pt x="3097395" y="16753"/>
                </a:lnTo>
                <a:lnTo>
                  <a:pt x="3047310" y="2689"/>
                </a:lnTo>
                <a:lnTo>
                  <a:pt x="3029211" y="672"/>
                </a:lnTo>
                <a:lnTo>
                  <a:pt x="3010414" y="0"/>
                </a:lnTo>
                <a:close/>
              </a:path>
              <a:path w="3467734" h="554355">
                <a:moveTo>
                  <a:pt x="3107440" y="296023"/>
                </a:moveTo>
                <a:lnTo>
                  <a:pt x="3091466" y="334061"/>
                </a:lnTo>
                <a:lnTo>
                  <a:pt x="3061777" y="359218"/>
                </a:lnTo>
                <a:lnTo>
                  <a:pt x="3021104" y="369935"/>
                </a:lnTo>
                <a:lnTo>
                  <a:pt x="3011920" y="370244"/>
                </a:lnTo>
                <a:lnTo>
                  <a:pt x="3174375" y="370244"/>
                </a:lnTo>
                <a:lnTo>
                  <a:pt x="3195268" y="326249"/>
                </a:lnTo>
                <a:lnTo>
                  <a:pt x="3201668" y="296453"/>
                </a:lnTo>
                <a:lnTo>
                  <a:pt x="3107440" y="296023"/>
                </a:lnTo>
                <a:close/>
              </a:path>
              <a:path w="3467734" h="554355">
                <a:moveTo>
                  <a:pt x="3175083" y="82396"/>
                </a:moveTo>
                <a:lnTo>
                  <a:pt x="3012566" y="82396"/>
                </a:lnTo>
                <a:lnTo>
                  <a:pt x="3021857" y="82732"/>
                </a:lnTo>
                <a:lnTo>
                  <a:pt x="3030798" y="83740"/>
                </a:lnTo>
                <a:lnTo>
                  <a:pt x="3069979" y="98504"/>
                </a:lnTo>
                <a:lnTo>
                  <a:pt x="3096898" y="127789"/>
                </a:lnTo>
                <a:lnTo>
                  <a:pt x="3107440" y="160274"/>
                </a:lnTo>
                <a:lnTo>
                  <a:pt x="3201668" y="160274"/>
                </a:lnTo>
                <a:lnTo>
                  <a:pt x="3198683" y="141665"/>
                </a:lnTo>
                <a:lnTo>
                  <a:pt x="3194246" y="124131"/>
                </a:lnTo>
                <a:lnTo>
                  <a:pt x="3188357" y="107674"/>
                </a:lnTo>
                <a:lnTo>
                  <a:pt x="3181015" y="92292"/>
                </a:lnTo>
                <a:lnTo>
                  <a:pt x="3175083" y="82396"/>
                </a:lnTo>
                <a:close/>
              </a:path>
              <a:path w="3467734" h="554355">
                <a:moveTo>
                  <a:pt x="3355596" y="116171"/>
                </a:moveTo>
                <a:lnTo>
                  <a:pt x="3266746" y="116171"/>
                </a:lnTo>
                <a:lnTo>
                  <a:pt x="3266746" y="446616"/>
                </a:lnTo>
                <a:lnTo>
                  <a:pt x="3358392" y="446616"/>
                </a:lnTo>
                <a:lnTo>
                  <a:pt x="3358392" y="259665"/>
                </a:lnTo>
                <a:lnTo>
                  <a:pt x="3358957" y="249850"/>
                </a:lnTo>
                <a:lnTo>
                  <a:pt x="3378292" y="210185"/>
                </a:lnTo>
                <a:lnTo>
                  <a:pt x="3418684" y="191589"/>
                </a:lnTo>
                <a:lnTo>
                  <a:pt x="3428526" y="191038"/>
                </a:lnTo>
                <a:lnTo>
                  <a:pt x="3467250" y="191038"/>
                </a:lnTo>
                <a:lnTo>
                  <a:pt x="3467250" y="173827"/>
                </a:lnTo>
                <a:lnTo>
                  <a:pt x="3355596" y="173827"/>
                </a:lnTo>
                <a:lnTo>
                  <a:pt x="3355596" y="116171"/>
                </a:lnTo>
                <a:close/>
              </a:path>
              <a:path w="3467734" h="554355">
                <a:moveTo>
                  <a:pt x="3467250" y="191038"/>
                </a:moveTo>
                <a:lnTo>
                  <a:pt x="3434836" y="191038"/>
                </a:lnTo>
                <a:lnTo>
                  <a:pt x="3441792" y="191540"/>
                </a:lnTo>
                <a:lnTo>
                  <a:pt x="3456995" y="193548"/>
                </a:lnTo>
                <a:lnTo>
                  <a:pt x="3462947" y="194695"/>
                </a:lnTo>
                <a:lnTo>
                  <a:pt x="3467250" y="195986"/>
                </a:lnTo>
                <a:lnTo>
                  <a:pt x="3467250" y="191038"/>
                </a:lnTo>
                <a:close/>
              </a:path>
              <a:path w="3467734" h="554355">
                <a:moveTo>
                  <a:pt x="3443012" y="111439"/>
                </a:moveTo>
                <a:lnTo>
                  <a:pt x="3438422" y="111439"/>
                </a:lnTo>
                <a:lnTo>
                  <a:pt x="3424949" y="112434"/>
                </a:lnTo>
                <a:lnTo>
                  <a:pt x="3389372" y="127358"/>
                </a:lnTo>
                <a:lnTo>
                  <a:pt x="3364322" y="159386"/>
                </a:lnTo>
                <a:lnTo>
                  <a:pt x="3359038" y="173827"/>
                </a:lnTo>
                <a:lnTo>
                  <a:pt x="3467250" y="173827"/>
                </a:lnTo>
                <a:lnTo>
                  <a:pt x="3467250" y="114666"/>
                </a:lnTo>
                <a:lnTo>
                  <a:pt x="3463234" y="113662"/>
                </a:lnTo>
                <a:lnTo>
                  <a:pt x="3458573" y="112873"/>
                </a:lnTo>
                <a:lnTo>
                  <a:pt x="3447960" y="111725"/>
                </a:lnTo>
                <a:lnTo>
                  <a:pt x="3443012" y="111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3069" y="2723437"/>
            <a:ext cx="8888593" cy="33044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6414" y="3542714"/>
            <a:ext cx="10762464" cy="67459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746" y="1929776"/>
            <a:ext cx="9938725" cy="50319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24069" y="1257120"/>
            <a:ext cx="1993264" cy="145415"/>
          </a:xfrm>
          <a:custGeom>
            <a:avLst/>
            <a:gdLst/>
            <a:ahLst/>
            <a:cxnLst/>
            <a:rect l="l" t="t" r="r" b="b"/>
            <a:pathLst>
              <a:path w="1993264" h="145415">
                <a:moveTo>
                  <a:pt x="68452" y="68"/>
                </a:moveTo>
                <a:lnTo>
                  <a:pt x="60925" y="68"/>
                </a:lnTo>
                <a:lnTo>
                  <a:pt x="52294" y="628"/>
                </a:lnTo>
                <a:lnTo>
                  <a:pt x="17107" y="19740"/>
                </a:lnTo>
                <a:lnTo>
                  <a:pt x="486" y="61807"/>
                </a:lnTo>
                <a:lnTo>
                  <a:pt x="0" y="72491"/>
                </a:lnTo>
                <a:lnTo>
                  <a:pt x="486" y="83174"/>
                </a:lnTo>
                <a:lnTo>
                  <a:pt x="17107" y="125259"/>
                </a:lnTo>
                <a:lnTo>
                  <a:pt x="52294" y="144358"/>
                </a:lnTo>
                <a:lnTo>
                  <a:pt x="60925" y="144913"/>
                </a:lnTo>
                <a:lnTo>
                  <a:pt x="68452" y="144913"/>
                </a:lnTo>
                <a:lnTo>
                  <a:pt x="75359" y="143743"/>
                </a:lnTo>
                <a:lnTo>
                  <a:pt x="87935" y="139062"/>
                </a:lnTo>
                <a:lnTo>
                  <a:pt x="93488" y="135803"/>
                </a:lnTo>
                <a:lnTo>
                  <a:pt x="96956" y="132797"/>
                </a:lnTo>
                <a:lnTo>
                  <a:pt x="52022" y="132797"/>
                </a:lnTo>
                <a:lnTo>
                  <a:pt x="43898" y="130502"/>
                </a:lnTo>
                <a:lnTo>
                  <a:pt x="16139" y="98436"/>
                </a:lnTo>
                <a:lnTo>
                  <a:pt x="12460" y="72491"/>
                </a:lnTo>
                <a:lnTo>
                  <a:pt x="12869" y="63128"/>
                </a:lnTo>
                <a:lnTo>
                  <a:pt x="31353" y="23023"/>
                </a:lnTo>
                <a:lnTo>
                  <a:pt x="52022" y="12185"/>
                </a:lnTo>
                <a:lnTo>
                  <a:pt x="96971" y="12185"/>
                </a:lnTo>
                <a:lnTo>
                  <a:pt x="93488" y="9133"/>
                </a:lnTo>
                <a:lnTo>
                  <a:pt x="87935" y="5874"/>
                </a:lnTo>
                <a:lnTo>
                  <a:pt x="75359" y="1239"/>
                </a:lnTo>
                <a:lnTo>
                  <a:pt x="68452" y="68"/>
                </a:lnTo>
                <a:close/>
              </a:path>
              <a:path w="1993264" h="145415">
                <a:moveTo>
                  <a:pt x="116757" y="98926"/>
                </a:moveTo>
                <a:lnTo>
                  <a:pt x="103814" y="98926"/>
                </a:lnTo>
                <a:lnTo>
                  <a:pt x="102850" y="103745"/>
                </a:lnTo>
                <a:lnTo>
                  <a:pt x="101106" y="108220"/>
                </a:lnTo>
                <a:lnTo>
                  <a:pt x="98582" y="112351"/>
                </a:lnTo>
                <a:lnTo>
                  <a:pt x="96104" y="116481"/>
                </a:lnTo>
                <a:lnTo>
                  <a:pt x="92983" y="120084"/>
                </a:lnTo>
                <a:lnTo>
                  <a:pt x="66479" y="132797"/>
                </a:lnTo>
                <a:lnTo>
                  <a:pt x="96956" y="132797"/>
                </a:lnTo>
                <a:lnTo>
                  <a:pt x="103172" y="127450"/>
                </a:lnTo>
                <a:lnTo>
                  <a:pt x="107165" y="122585"/>
                </a:lnTo>
                <a:lnTo>
                  <a:pt x="113452" y="111433"/>
                </a:lnTo>
                <a:lnTo>
                  <a:pt x="115609" y="105398"/>
                </a:lnTo>
                <a:lnTo>
                  <a:pt x="116757" y="98926"/>
                </a:lnTo>
                <a:close/>
              </a:path>
              <a:path w="1993264" h="145415">
                <a:moveTo>
                  <a:pt x="96971" y="12185"/>
                </a:moveTo>
                <a:lnTo>
                  <a:pt x="66479" y="12185"/>
                </a:lnTo>
                <a:lnTo>
                  <a:pt x="71642" y="13034"/>
                </a:lnTo>
                <a:lnTo>
                  <a:pt x="81188" y="16430"/>
                </a:lnTo>
                <a:lnTo>
                  <a:pt x="85456" y="18816"/>
                </a:lnTo>
                <a:lnTo>
                  <a:pt x="92983" y="24966"/>
                </a:lnTo>
                <a:lnTo>
                  <a:pt x="96104" y="28569"/>
                </a:lnTo>
                <a:lnTo>
                  <a:pt x="98582" y="32700"/>
                </a:lnTo>
                <a:lnTo>
                  <a:pt x="101106" y="36784"/>
                </a:lnTo>
                <a:lnTo>
                  <a:pt x="102850" y="41236"/>
                </a:lnTo>
                <a:lnTo>
                  <a:pt x="103814" y="46055"/>
                </a:lnTo>
                <a:lnTo>
                  <a:pt x="116757" y="46055"/>
                </a:lnTo>
                <a:lnTo>
                  <a:pt x="115609" y="39538"/>
                </a:lnTo>
                <a:lnTo>
                  <a:pt x="113452" y="33503"/>
                </a:lnTo>
                <a:lnTo>
                  <a:pt x="110160" y="27726"/>
                </a:lnTo>
                <a:lnTo>
                  <a:pt x="107165" y="22396"/>
                </a:lnTo>
                <a:lnTo>
                  <a:pt x="103172" y="17531"/>
                </a:lnTo>
                <a:lnTo>
                  <a:pt x="98307" y="13355"/>
                </a:lnTo>
                <a:lnTo>
                  <a:pt x="96971" y="12185"/>
                </a:lnTo>
                <a:close/>
              </a:path>
              <a:path w="1993264" h="145415">
                <a:moveTo>
                  <a:pt x="259746" y="68"/>
                </a:moveTo>
                <a:lnTo>
                  <a:pt x="221651" y="13975"/>
                </a:lnTo>
                <a:lnTo>
                  <a:pt x="200765" y="51907"/>
                </a:lnTo>
                <a:lnTo>
                  <a:pt x="198821" y="72491"/>
                </a:lnTo>
                <a:lnTo>
                  <a:pt x="199307" y="83149"/>
                </a:lnTo>
                <a:lnTo>
                  <a:pt x="215911" y="125259"/>
                </a:lnTo>
                <a:lnTo>
                  <a:pt x="251085" y="144358"/>
                </a:lnTo>
                <a:lnTo>
                  <a:pt x="259746" y="144913"/>
                </a:lnTo>
                <a:lnTo>
                  <a:pt x="268403" y="144358"/>
                </a:lnTo>
                <a:lnTo>
                  <a:pt x="276544" y="142693"/>
                </a:lnTo>
                <a:lnTo>
                  <a:pt x="284168" y="139918"/>
                </a:lnTo>
                <a:lnTo>
                  <a:pt x="291276" y="136033"/>
                </a:lnTo>
                <a:lnTo>
                  <a:pt x="295551" y="132797"/>
                </a:lnTo>
                <a:lnTo>
                  <a:pt x="259746" y="132797"/>
                </a:lnTo>
                <a:lnTo>
                  <a:pt x="252978" y="132350"/>
                </a:lnTo>
                <a:lnTo>
                  <a:pt x="221070" y="111271"/>
                </a:lnTo>
                <a:lnTo>
                  <a:pt x="211281" y="72491"/>
                </a:lnTo>
                <a:lnTo>
                  <a:pt x="211677" y="63335"/>
                </a:lnTo>
                <a:lnTo>
                  <a:pt x="229774" y="23320"/>
                </a:lnTo>
                <a:lnTo>
                  <a:pt x="259746" y="12185"/>
                </a:lnTo>
                <a:lnTo>
                  <a:pt x="295482" y="12185"/>
                </a:lnTo>
                <a:lnTo>
                  <a:pt x="291276" y="9018"/>
                </a:lnTo>
                <a:lnTo>
                  <a:pt x="284168" y="5102"/>
                </a:lnTo>
                <a:lnTo>
                  <a:pt x="276544" y="2306"/>
                </a:lnTo>
                <a:lnTo>
                  <a:pt x="268403" y="628"/>
                </a:lnTo>
                <a:lnTo>
                  <a:pt x="259746" y="68"/>
                </a:lnTo>
                <a:close/>
              </a:path>
              <a:path w="1993264" h="145415">
                <a:moveTo>
                  <a:pt x="295482" y="12185"/>
                </a:moveTo>
                <a:lnTo>
                  <a:pt x="259746" y="12185"/>
                </a:lnTo>
                <a:lnTo>
                  <a:pt x="266514" y="12632"/>
                </a:lnTo>
                <a:lnTo>
                  <a:pt x="272913" y="13975"/>
                </a:lnTo>
                <a:lnTo>
                  <a:pt x="301878" y="40066"/>
                </a:lnTo>
                <a:lnTo>
                  <a:pt x="308212" y="72491"/>
                </a:lnTo>
                <a:lnTo>
                  <a:pt x="307846" y="81621"/>
                </a:lnTo>
                <a:lnTo>
                  <a:pt x="289813" y="121662"/>
                </a:lnTo>
                <a:lnTo>
                  <a:pt x="259746" y="132797"/>
                </a:lnTo>
                <a:lnTo>
                  <a:pt x="295551" y="132797"/>
                </a:lnTo>
                <a:lnTo>
                  <a:pt x="318779" y="93092"/>
                </a:lnTo>
                <a:lnTo>
                  <a:pt x="320741" y="72491"/>
                </a:lnTo>
                <a:lnTo>
                  <a:pt x="320250" y="61837"/>
                </a:lnTo>
                <a:lnTo>
                  <a:pt x="303565" y="19757"/>
                </a:lnTo>
                <a:lnTo>
                  <a:pt x="297791" y="13923"/>
                </a:lnTo>
                <a:lnTo>
                  <a:pt x="295482" y="12185"/>
                </a:lnTo>
                <a:close/>
              </a:path>
              <a:path w="1993264" h="145415">
                <a:moveTo>
                  <a:pt x="416849" y="107738"/>
                </a:moveTo>
                <a:lnTo>
                  <a:pt x="403631" y="107738"/>
                </a:lnTo>
                <a:lnTo>
                  <a:pt x="404136" y="115173"/>
                </a:lnTo>
                <a:lnTo>
                  <a:pt x="432644" y="142723"/>
                </a:lnTo>
                <a:lnTo>
                  <a:pt x="452096" y="145395"/>
                </a:lnTo>
                <a:lnTo>
                  <a:pt x="459467" y="145068"/>
                </a:lnTo>
                <a:lnTo>
                  <a:pt x="489149" y="133623"/>
                </a:lnTo>
                <a:lnTo>
                  <a:pt x="445763" y="133623"/>
                </a:lnTo>
                <a:lnTo>
                  <a:pt x="440026" y="132636"/>
                </a:lnTo>
                <a:lnTo>
                  <a:pt x="429745" y="128644"/>
                </a:lnTo>
                <a:lnTo>
                  <a:pt x="425569" y="125706"/>
                </a:lnTo>
                <a:lnTo>
                  <a:pt x="419144" y="117996"/>
                </a:lnTo>
                <a:lnTo>
                  <a:pt x="417308" y="113292"/>
                </a:lnTo>
                <a:lnTo>
                  <a:pt x="416849" y="107738"/>
                </a:lnTo>
                <a:close/>
              </a:path>
              <a:path w="1993264" h="145415">
                <a:moveTo>
                  <a:pt x="462101" y="0"/>
                </a:moveTo>
                <a:lnTo>
                  <a:pt x="444661" y="0"/>
                </a:lnTo>
                <a:lnTo>
                  <a:pt x="436836" y="1629"/>
                </a:lnTo>
                <a:lnTo>
                  <a:pt x="422930" y="8100"/>
                </a:lnTo>
                <a:lnTo>
                  <a:pt x="417422" y="12598"/>
                </a:lnTo>
                <a:lnTo>
                  <a:pt x="409299" y="24117"/>
                </a:lnTo>
                <a:lnTo>
                  <a:pt x="407280" y="30772"/>
                </a:lnTo>
                <a:lnTo>
                  <a:pt x="407280" y="47386"/>
                </a:lnTo>
                <a:lnTo>
                  <a:pt x="442183" y="74350"/>
                </a:lnTo>
                <a:lnTo>
                  <a:pt x="464878" y="81004"/>
                </a:lnTo>
                <a:lnTo>
                  <a:pt x="469995" y="82955"/>
                </a:lnTo>
                <a:lnTo>
                  <a:pt x="478853" y="87361"/>
                </a:lnTo>
                <a:lnTo>
                  <a:pt x="482318" y="90092"/>
                </a:lnTo>
                <a:lnTo>
                  <a:pt x="484796" y="93350"/>
                </a:lnTo>
                <a:lnTo>
                  <a:pt x="487275" y="96563"/>
                </a:lnTo>
                <a:lnTo>
                  <a:pt x="488514" y="100556"/>
                </a:lnTo>
                <a:lnTo>
                  <a:pt x="488514" y="110974"/>
                </a:lnTo>
                <a:lnTo>
                  <a:pt x="459118" y="133623"/>
                </a:lnTo>
                <a:lnTo>
                  <a:pt x="489149" y="133623"/>
                </a:lnTo>
                <a:lnTo>
                  <a:pt x="491222" y="131856"/>
                </a:lnTo>
                <a:lnTo>
                  <a:pt x="499024" y="119832"/>
                </a:lnTo>
                <a:lnTo>
                  <a:pt x="500908" y="113292"/>
                </a:lnTo>
                <a:lnTo>
                  <a:pt x="500974" y="99661"/>
                </a:lnTo>
                <a:lnTo>
                  <a:pt x="499827" y="94635"/>
                </a:lnTo>
                <a:lnTo>
                  <a:pt x="497532" y="90459"/>
                </a:lnTo>
                <a:lnTo>
                  <a:pt x="495284" y="86236"/>
                </a:lnTo>
                <a:lnTo>
                  <a:pt x="492277" y="82680"/>
                </a:lnTo>
                <a:lnTo>
                  <a:pt x="488514" y="79788"/>
                </a:lnTo>
                <a:lnTo>
                  <a:pt x="484796" y="76851"/>
                </a:lnTo>
                <a:lnTo>
                  <a:pt x="480689" y="74418"/>
                </a:lnTo>
                <a:lnTo>
                  <a:pt x="471693" y="70563"/>
                </a:lnTo>
                <a:lnTo>
                  <a:pt x="467196" y="68980"/>
                </a:lnTo>
                <a:lnTo>
                  <a:pt x="462698" y="67741"/>
                </a:lnTo>
                <a:lnTo>
                  <a:pt x="444432" y="62509"/>
                </a:lnTo>
                <a:lnTo>
                  <a:pt x="419740" y="41512"/>
                </a:lnTo>
                <a:lnTo>
                  <a:pt x="419740" y="32746"/>
                </a:lnTo>
                <a:lnTo>
                  <a:pt x="446428" y="11565"/>
                </a:lnTo>
                <a:lnTo>
                  <a:pt x="487617" y="11565"/>
                </a:lnTo>
                <a:lnTo>
                  <a:pt x="483351" y="8031"/>
                </a:lnTo>
                <a:lnTo>
                  <a:pt x="469858" y="1606"/>
                </a:lnTo>
                <a:lnTo>
                  <a:pt x="462101" y="0"/>
                </a:lnTo>
                <a:close/>
              </a:path>
              <a:path w="1993264" h="145415">
                <a:moveTo>
                  <a:pt x="487617" y="11565"/>
                </a:moveTo>
                <a:lnTo>
                  <a:pt x="462308" y="11565"/>
                </a:lnTo>
                <a:lnTo>
                  <a:pt x="470041" y="13883"/>
                </a:lnTo>
                <a:lnTo>
                  <a:pt x="482341" y="23154"/>
                </a:lnTo>
                <a:lnTo>
                  <a:pt x="485806" y="29395"/>
                </a:lnTo>
                <a:lnTo>
                  <a:pt x="486586" y="37243"/>
                </a:lnTo>
                <a:lnTo>
                  <a:pt x="499047" y="37243"/>
                </a:lnTo>
                <a:lnTo>
                  <a:pt x="498772" y="30084"/>
                </a:lnTo>
                <a:lnTo>
                  <a:pt x="496637" y="23704"/>
                </a:lnTo>
                <a:lnTo>
                  <a:pt x="492645" y="18105"/>
                </a:lnTo>
                <a:lnTo>
                  <a:pt x="488698" y="12460"/>
                </a:lnTo>
                <a:lnTo>
                  <a:pt x="487617" y="11565"/>
                </a:lnTo>
                <a:close/>
              </a:path>
              <a:path w="1993264" h="145415">
                <a:moveTo>
                  <a:pt x="639128" y="13562"/>
                </a:moveTo>
                <a:lnTo>
                  <a:pt x="626254" y="13562"/>
                </a:lnTo>
                <a:lnTo>
                  <a:pt x="626254" y="142986"/>
                </a:lnTo>
                <a:lnTo>
                  <a:pt x="639128" y="142986"/>
                </a:lnTo>
                <a:lnTo>
                  <a:pt x="639128" y="13562"/>
                </a:lnTo>
                <a:close/>
              </a:path>
              <a:path w="1993264" h="145415">
                <a:moveTo>
                  <a:pt x="683807" y="1996"/>
                </a:moveTo>
                <a:lnTo>
                  <a:pt x="581576" y="1996"/>
                </a:lnTo>
                <a:lnTo>
                  <a:pt x="581576" y="13562"/>
                </a:lnTo>
                <a:lnTo>
                  <a:pt x="683807" y="13562"/>
                </a:lnTo>
                <a:lnTo>
                  <a:pt x="683807" y="1996"/>
                </a:lnTo>
                <a:close/>
              </a:path>
              <a:path w="1993264" h="145415">
                <a:moveTo>
                  <a:pt x="940379" y="1996"/>
                </a:moveTo>
                <a:lnTo>
                  <a:pt x="883630" y="1996"/>
                </a:lnTo>
                <a:lnTo>
                  <a:pt x="883630" y="142986"/>
                </a:lnTo>
                <a:lnTo>
                  <a:pt x="943913" y="142986"/>
                </a:lnTo>
                <a:lnTo>
                  <a:pt x="952220" y="141402"/>
                </a:lnTo>
                <a:lnTo>
                  <a:pt x="965300" y="135023"/>
                </a:lnTo>
                <a:lnTo>
                  <a:pt x="969299" y="131420"/>
                </a:lnTo>
                <a:lnTo>
                  <a:pt x="896503" y="131420"/>
                </a:lnTo>
                <a:lnTo>
                  <a:pt x="896503" y="77103"/>
                </a:lnTo>
                <a:lnTo>
                  <a:pt x="965690" y="77103"/>
                </a:lnTo>
                <a:lnTo>
                  <a:pt x="963418" y="75589"/>
                </a:lnTo>
                <a:lnTo>
                  <a:pt x="959150" y="72697"/>
                </a:lnTo>
                <a:lnTo>
                  <a:pt x="954744" y="71091"/>
                </a:lnTo>
                <a:lnTo>
                  <a:pt x="950201" y="70770"/>
                </a:lnTo>
                <a:lnTo>
                  <a:pt x="950201" y="69668"/>
                </a:lnTo>
                <a:lnTo>
                  <a:pt x="954377" y="68521"/>
                </a:lnTo>
                <a:lnTo>
                  <a:pt x="958163" y="66662"/>
                </a:lnTo>
                <a:lnTo>
                  <a:pt x="959467" y="65675"/>
                </a:lnTo>
                <a:lnTo>
                  <a:pt x="896503" y="65675"/>
                </a:lnTo>
                <a:lnTo>
                  <a:pt x="896503" y="13562"/>
                </a:lnTo>
                <a:lnTo>
                  <a:pt x="963993" y="13562"/>
                </a:lnTo>
                <a:lnTo>
                  <a:pt x="960274" y="10028"/>
                </a:lnTo>
                <a:lnTo>
                  <a:pt x="948021" y="3602"/>
                </a:lnTo>
                <a:lnTo>
                  <a:pt x="940379" y="1996"/>
                </a:lnTo>
                <a:close/>
              </a:path>
              <a:path w="1993264" h="145415">
                <a:moveTo>
                  <a:pt x="965690" y="77103"/>
                </a:moveTo>
                <a:lnTo>
                  <a:pt x="940700" y="77103"/>
                </a:lnTo>
                <a:lnTo>
                  <a:pt x="946208" y="78388"/>
                </a:lnTo>
                <a:lnTo>
                  <a:pt x="955616" y="83529"/>
                </a:lnTo>
                <a:lnTo>
                  <a:pt x="959265" y="87017"/>
                </a:lnTo>
                <a:lnTo>
                  <a:pt x="961835" y="91423"/>
                </a:lnTo>
                <a:lnTo>
                  <a:pt x="964451" y="95783"/>
                </a:lnTo>
                <a:lnTo>
                  <a:pt x="965759" y="100647"/>
                </a:lnTo>
                <a:lnTo>
                  <a:pt x="965759" y="113315"/>
                </a:lnTo>
                <a:lnTo>
                  <a:pt x="963143" y="119373"/>
                </a:lnTo>
                <a:lnTo>
                  <a:pt x="952725" y="129011"/>
                </a:lnTo>
                <a:lnTo>
                  <a:pt x="944693" y="131420"/>
                </a:lnTo>
                <a:lnTo>
                  <a:pt x="969299" y="131420"/>
                </a:lnTo>
                <a:lnTo>
                  <a:pt x="970165" y="130640"/>
                </a:lnTo>
                <a:lnTo>
                  <a:pt x="976498" y="119487"/>
                </a:lnTo>
                <a:lnTo>
                  <a:pt x="978036" y="113315"/>
                </a:lnTo>
                <a:lnTo>
                  <a:pt x="978082" y="98858"/>
                </a:lnTo>
                <a:lnTo>
                  <a:pt x="976705" y="92708"/>
                </a:lnTo>
                <a:lnTo>
                  <a:pt x="971198" y="82427"/>
                </a:lnTo>
                <a:lnTo>
                  <a:pt x="967687" y="78434"/>
                </a:lnTo>
                <a:lnTo>
                  <a:pt x="965690" y="77103"/>
                </a:lnTo>
                <a:close/>
              </a:path>
              <a:path w="1993264" h="145415">
                <a:moveTo>
                  <a:pt x="963993" y="13562"/>
                </a:moveTo>
                <a:lnTo>
                  <a:pt x="940838" y="13562"/>
                </a:lnTo>
                <a:lnTo>
                  <a:pt x="948089" y="15925"/>
                </a:lnTo>
                <a:lnTo>
                  <a:pt x="957819" y="25334"/>
                </a:lnTo>
                <a:lnTo>
                  <a:pt x="960252" y="31415"/>
                </a:lnTo>
                <a:lnTo>
                  <a:pt x="960252" y="44082"/>
                </a:lnTo>
                <a:lnTo>
                  <a:pt x="937924" y="65675"/>
                </a:lnTo>
                <a:lnTo>
                  <a:pt x="959467" y="65675"/>
                </a:lnTo>
                <a:lnTo>
                  <a:pt x="964956" y="61522"/>
                </a:lnTo>
                <a:lnTo>
                  <a:pt x="967641" y="58149"/>
                </a:lnTo>
                <a:lnTo>
                  <a:pt x="971588" y="49796"/>
                </a:lnTo>
                <a:lnTo>
                  <a:pt x="972574" y="44770"/>
                </a:lnTo>
                <a:lnTo>
                  <a:pt x="972474" y="31415"/>
                </a:lnTo>
                <a:lnTo>
                  <a:pt x="971037" y="25517"/>
                </a:lnTo>
                <a:lnTo>
                  <a:pt x="964887" y="14411"/>
                </a:lnTo>
                <a:lnTo>
                  <a:pt x="963993" y="13562"/>
                </a:lnTo>
                <a:close/>
              </a:path>
              <a:path w="1993264" h="145415">
                <a:moveTo>
                  <a:pt x="1149090" y="1996"/>
                </a:moveTo>
                <a:lnTo>
                  <a:pt x="1067305" y="1996"/>
                </a:lnTo>
                <a:lnTo>
                  <a:pt x="1067305" y="142986"/>
                </a:lnTo>
                <a:lnTo>
                  <a:pt x="1150467" y="142986"/>
                </a:lnTo>
                <a:lnTo>
                  <a:pt x="1150467" y="131420"/>
                </a:lnTo>
                <a:lnTo>
                  <a:pt x="1080179" y="131420"/>
                </a:lnTo>
                <a:lnTo>
                  <a:pt x="1080179" y="78205"/>
                </a:lnTo>
                <a:lnTo>
                  <a:pt x="1144753" y="78205"/>
                </a:lnTo>
                <a:lnTo>
                  <a:pt x="1144753" y="66639"/>
                </a:lnTo>
                <a:lnTo>
                  <a:pt x="1080179" y="66639"/>
                </a:lnTo>
                <a:lnTo>
                  <a:pt x="1080179" y="13562"/>
                </a:lnTo>
                <a:lnTo>
                  <a:pt x="1149090" y="13562"/>
                </a:lnTo>
                <a:lnTo>
                  <a:pt x="1149090" y="1996"/>
                </a:lnTo>
                <a:close/>
              </a:path>
              <a:path w="1993264" h="145415">
                <a:moveTo>
                  <a:pt x="1253029" y="1996"/>
                </a:moveTo>
                <a:lnTo>
                  <a:pt x="1240569" y="1996"/>
                </a:lnTo>
                <a:lnTo>
                  <a:pt x="1240569" y="142986"/>
                </a:lnTo>
                <a:lnTo>
                  <a:pt x="1253442" y="142986"/>
                </a:lnTo>
                <a:lnTo>
                  <a:pt x="1253442" y="24921"/>
                </a:lnTo>
                <a:lnTo>
                  <a:pt x="1269238" y="24921"/>
                </a:lnTo>
                <a:lnTo>
                  <a:pt x="1253029" y="1996"/>
                </a:lnTo>
                <a:close/>
              </a:path>
              <a:path w="1993264" h="145415">
                <a:moveTo>
                  <a:pt x="1269238" y="24921"/>
                </a:moveTo>
                <a:lnTo>
                  <a:pt x="1254544" y="24921"/>
                </a:lnTo>
                <a:lnTo>
                  <a:pt x="1337843" y="142986"/>
                </a:lnTo>
                <a:lnTo>
                  <a:pt x="1350373" y="142986"/>
                </a:lnTo>
                <a:lnTo>
                  <a:pt x="1350373" y="120199"/>
                </a:lnTo>
                <a:lnTo>
                  <a:pt x="1336604" y="120199"/>
                </a:lnTo>
                <a:lnTo>
                  <a:pt x="1269238" y="24921"/>
                </a:lnTo>
                <a:close/>
              </a:path>
              <a:path w="1993264" h="145415">
                <a:moveTo>
                  <a:pt x="1350373" y="1996"/>
                </a:moveTo>
                <a:lnTo>
                  <a:pt x="1337706" y="1996"/>
                </a:lnTo>
                <a:lnTo>
                  <a:pt x="1337706" y="120199"/>
                </a:lnTo>
                <a:lnTo>
                  <a:pt x="1350373" y="120199"/>
                </a:lnTo>
                <a:lnTo>
                  <a:pt x="1350373" y="1996"/>
                </a:lnTo>
                <a:close/>
              </a:path>
              <a:path w="1993264" h="145415">
                <a:moveTo>
                  <a:pt x="1527801" y="1996"/>
                </a:moveTo>
                <a:lnTo>
                  <a:pt x="1446016" y="1996"/>
                </a:lnTo>
                <a:lnTo>
                  <a:pt x="1446016" y="142986"/>
                </a:lnTo>
                <a:lnTo>
                  <a:pt x="1529178" y="142986"/>
                </a:lnTo>
                <a:lnTo>
                  <a:pt x="1529178" y="131420"/>
                </a:lnTo>
                <a:lnTo>
                  <a:pt x="1458889" y="131420"/>
                </a:lnTo>
                <a:lnTo>
                  <a:pt x="1458889" y="78205"/>
                </a:lnTo>
                <a:lnTo>
                  <a:pt x="1523464" y="78205"/>
                </a:lnTo>
                <a:lnTo>
                  <a:pt x="1523464" y="66639"/>
                </a:lnTo>
                <a:lnTo>
                  <a:pt x="1458889" y="66639"/>
                </a:lnTo>
                <a:lnTo>
                  <a:pt x="1458889" y="13562"/>
                </a:lnTo>
                <a:lnTo>
                  <a:pt x="1527801" y="13562"/>
                </a:lnTo>
                <a:lnTo>
                  <a:pt x="1527801" y="1996"/>
                </a:lnTo>
                <a:close/>
              </a:path>
              <a:path w="1993264" h="145415">
                <a:moveTo>
                  <a:pt x="1700858" y="1996"/>
                </a:moveTo>
                <a:lnTo>
                  <a:pt x="1619279" y="1996"/>
                </a:lnTo>
                <a:lnTo>
                  <a:pt x="1619279" y="142986"/>
                </a:lnTo>
                <a:lnTo>
                  <a:pt x="1632153" y="142986"/>
                </a:lnTo>
                <a:lnTo>
                  <a:pt x="1632153" y="78205"/>
                </a:lnTo>
                <a:lnTo>
                  <a:pt x="1694455" y="78205"/>
                </a:lnTo>
                <a:lnTo>
                  <a:pt x="1694455" y="66639"/>
                </a:lnTo>
                <a:lnTo>
                  <a:pt x="1632153" y="66639"/>
                </a:lnTo>
                <a:lnTo>
                  <a:pt x="1632153" y="13562"/>
                </a:lnTo>
                <a:lnTo>
                  <a:pt x="1700858" y="13562"/>
                </a:lnTo>
                <a:lnTo>
                  <a:pt x="1700858" y="1996"/>
                </a:lnTo>
                <a:close/>
              </a:path>
              <a:path w="1993264" h="145415">
                <a:moveTo>
                  <a:pt x="1803901" y="1996"/>
                </a:moveTo>
                <a:lnTo>
                  <a:pt x="1791028" y="1996"/>
                </a:lnTo>
                <a:lnTo>
                  <a:pt x="1791028" y="142986"/>
                </a:lnTo>
                <a:lnTo>
                  <a:pt x="1803901" y="142986"/>
                </a:lnTo>
                <a:lnTo>
                  <a:pt x="1803901" y="1996"/>
                </a:lnTo>
                <a:close/>
              </a:path>
              <a:path w="1993264" h="145415">
                <a:moveTo>
                  <a:pt x="1948560" y="13562"/>
                </a:moveTo>
                <a:lnTo>
                  <a:pt x="1935687" y="13562"/>
                </a:lnTo>
                <a:lnTo>
                  <a:pt x="1935687" y="142986"/>
                </a:lnTo>
                <a:lnTo>
                  <a:pt x="1948560" y="142986"/>
                </a:lnTo>
                <a:lnTo>
                  <a:pt x="1948560" y="13562"/>
                </a:lnTo>
                <a:close/>
              </a:path>
              <a:path w="1993264" h="145415">
                <a:moveTo>
                  <a:pt x="1993239" y="1996"/>
                </a:moveTo>
                <a:lnTo>
                  <a:pt x="1891008" y="1996"/>
                </a:lnTo>
                <a:lnTo>
                  <a:pt x="1891008" y="13562"/>
                </a:lnTo>
                <a:lnTo>
                  <a:pt x="1993239" y="13562"/>
                </a:lnTo>
                <a:lnTo>
                  <a:pt x="1993239" y="199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2413" y="2937613"/>
            <a:ext cx="3621698" cy="487312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77029" y="3096827"/>
            <a:ext cx="12921007" cy="7710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7259" y="1920393"/>
            <a:ext cx="8500441" cy="17644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3728" y="845388"/>
            <a:ext cx="8979623" cy="9721917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227626" y="1279944"/>
            <a:ext cx="2078355" cy="145415"/>
          </a:xfrm>
          <a:custGeom>
            <a:avLst/>
            <a:gdLst/>
            <a:ahLst/>
            <a:cxnLst/>
            <a:rect l="l" t="t" r="r" b="b"/>
            <a:pathLst>
              <a:path w="2078354" h="145415">
                <a:moveTo>
                  <a:pt x="12844" y="1923"/>
                </a:moveTo>
                <a:lnTo>
                  <a:pt x="0" y="1923"/>
                </a:lnTo>
                <a:lnTo>
                  <a:pt x="0" y="142599"/>
                </a:lnTo>
                <a:lnTo>
                  <a:pt x="12844" y="142599"/>
                </a:lnTo>
                <a:lnTo>
                  <a:pt x="12844" y="1923"/>
                </a:lnTo>
                <a:close/>
              </a:path>
              <a:path w="2078354" h="145415">
                <a:moveTo>
                  <a:pt x="120708" y="1923"/>
                </a:moveTo>
                <a:lnTo>
                  <a:pt x="108275" y="1923"/>
                </a:lnTo>
                <a:lnTo>
                  <a:pt x="108275" y="142599"/>
                </a:lnTo>
                <a:lnTo>
                  <a:pt x="121120" y="142599"/>
                </a:lnTo>
                <a:lnTo>
                  <a:pt x="121120" y="24796"/>
                </a:lnTo>
                <a:lnTo>
                  <a:pt x="136881" y="24796"/>
                </a:lnTo>
                <a:lnTo>
                  <a:pt x="120708" y="1923"/>
                </a:lnTo>
                <a:close/>
              </a:path>
              <a:path w="2078354" h="145415">
                <a:moveTo>
                  <a:pt x="136881" y="24796"/>
                </a:moveTo>
                <a:lnTo>
                  <a:pt x="122219" y="24796"/>
                </a:lnTo>
                <a:lnTo>
                  <a:pt x="205334" y="142599"/>
                </a:lnTo>
                <a:lnTo>
                  <a:pt x="217835" y="142599"/>
                </a:lnTo>
                <a:lnTo>
                  <a:pt x="217835" y="119863"/>
                </a:lnTo>
                <a:lnTo>
                  <a:pt x="204097" y="119863"/>
                </a:lnTo>
                <a:lnTo>
                  <a:pt x="136881" y="24796"/>
                </a:lnTo>
                <a:close/>
              </a:path>
              <a:path w="2078354" h="145415">
                <a:moveTo>
                  <a:pt x="217835" y="1923"/>
                </a:moveTo>
                <a:lnTo>
                  <a:pt x="205196" y="1923"/>
                </a:lnTo>
                <a:lnTo>
                  <a:pt x="205196" y="119863"/>
                </a:lnTo>
                <a:lnTo>
                  <a:pt x="217835" y="119863"/>
                </a:lnTo>
                <a:lnTo>
                  <a:pt x="217835" y="1923"/>
                </a:lnTo>
                <a:close/>
              </a:path>
              <a:path w="2078354" h="145415">
                <a:moveTo>
                  <a:pt x="362173" y="13463"/>
                </a:moveTo>
                <a:lnTo>
                  <a:pt x="349328" y="13463"/>
                </a:lnTo>
                <a:lnTo>
                  <a:pt x="349328" y="142599"/>
                </a:lnTo>
                <a:lnTo>
                  <a:pt x="362173" y="142599"/>
                </a:lnTo>
                <a:lnTo>
                  <a:pt x="362173" y="13463"/>
                </a:lnTo>
                <a:close/>
              </a:path>
              <a:path w="2078354" h="145415">
                <a:moveTo>
                  <a:pt x="406752" y="1923"/>
                </a:moveTo>
                <a:lnTo>
                  <a:pt x="304748" y="1923"/>
                </a:lnTo>
                <a:lnTo>
                  <a:pt x="304748" y="13463"/>
                </a:lnTo>
                <a:lnTo>
                  <a:pt x="406752" y="13463"/>
                </a:lnTo>
                <a:lnTo>
                  <a:pt x="406752" y="1923"/>
                </a:lnTo>
                <a:close/>
              </a:path>
              <a:path w="2078354" h="145415">
                <a:moveTo>
                  <a:pt x="539104" y="1923"/>
                </a:moveTo>
                <a:lnTo>
                  <a:pt x="493700" y="1923"/>
                </a:lnTo>
                <a:lnTo>
                  <a:pt x="493700" y="142599"/>
                </a:lnTo>
                <a:lnTo>
                  <a:pt x="506545" y="142599"/>
                </a:lnTo>
                <a:lnTo>
                  <a:pt x="506545" y="85724"/>
                </a:lnTo>
                <a:lnTo>
                  <a:pt x="500637" y="85724"/>
                </a:lnTo>
                <a:lnTo>
                  <a:pt x="500637" y="73978"/>
                </a:lnTo>
                <a:lnTo>
                  <a:pt x="506545" y="73978"/>
                </a:lnTo>
                <a:lnTo>
                  <a:pt x="506545" y="13463"/>
                </a:lnTo>
                <a:lnTo>
                  <a:pt x="573427" y="13463"/>
                </a:lnTo>
                <a:lnTo>
                  <a:pt x="546282" y="2262"/>
                </a:lnTo>
                <a:lnTo>
                  <a:pt x="539104" y="1923"/>
                </a:lnTo>
                <a:close/>
              </a:path>
              <a:path w="2078354" h="145415">
                <a:moveTo>
                  <a:pt x="557854" y="83030"/>
                </a:moveTo>
                <a:lnTo>
                  <a:pt x="552945" y="84402"/>
                </a:lnTo>
                <a:lnTo>
                  <a:pt x="546428" y="85394"/>
                </a:lnTo>
                <a:lnTo>
                  <a:pt x="544660" y="85476"/>
                </a:lnTo>
                <a:lnTo>
                  <a:pt x="575509" y="142599"/>
                </a:lnTo>
                <a:lnTo>
                  <a:pt x="590346" y="142599"/>
                </a:lnTo>
                <a:lnTo>
                  <a:pt x="557854" y="83030"/>
                </a:lnTo>
                <a:close/>
              </a:path>
              <a:path w="2078354" h="145415">
                <a:moveTo>
                  <a:pt x="506545" y="73978"/>
                </a:moveTo>
                <a:lnTo>
                  <a:pt x="500637" y="73978"/>
                </a:lnTo>
                <a:lnTo>
                  <a:pt x="500637" y="85724"/>
                </a:lnTo>
                <a:lnTo>
                  <a:pt x="506545" y="85724"/>
                </a:lnTo>
                <a:lnTo>
                  <a:pt x="506545" y="73978"/>
                </a:lnTo>
                <a:close/>
              </a:path>
              <a:path w="2078354" h="145415">
                <a:moveTo>
                  <a:pt x="573427" y="13463"/>
                </a:moveTo>
                <a:lnTo>
                  <a:pt x="546179" y="13463"/>
                </a:lnTo>
                <a:lnTo>
                  <a:pt x="552315" y="14722"/>
                </a:lnTo>
                <a:lnTo>
                  <a:pt x="562069" y="19759"/>
                </a:lnTo>
                <a:lnTo>
                  <a:pt x="565732" y="23331"/>
                </a:lnTo>
                <a:lnTo>
                  <a:pt x="570586" y="32536"/>
                </a:lnTo>
                <a:lnTo>
                  <a:pt x="571800" y="37893"/>
                </a:lnTo>
                <a:lnTo>
                  <a:pt x="571800" y="50166"/>
                </a:lnTo>
                <a:lnTo>
                  <a:pt x="570586" y="55478"/>
                </a:lnTo>
                <a:lnTo>
                  <a:pt x="568159" y="59966"/>
                </a:lnTo>
                <a:lnTo>
                  <a:pt x="565778" y="64453"/>
                </a:lnTo>
                <a:lnTo>
                  <a:pt x="562138" y="67911"/>
                </a:lnTo>
                <a:lnTo>
                  <a:pt x="552384" y="72765"/>
                </a:lnTo>
                <a:lnTo>
                  <a:pt x="546293" y="73978"/>
                </a:lnTo>
                <a:lnTo>
                  <a:pt x="506545" y="73978"/>
                </a:lnTo>
                <a:lnTo>
                  <a:pt x="506545" y="85724"/>
                </a:lnTo>
                <a:lnTo>
                  <a:pt x="539310" y="85724"/>
                </a:lnTo>
                <a:lnTo>
                  <a:pt x="544660" y="85476"/>
                </a:lnTo>
                <a:lnTo>
                  <a:pt x="541233" y="79130"/>
                </a:lnTo>
                <a:lnTo>
                  <a:pt x="566650" y="79130"/>
                </a:lnTo>
                <a:lnTo>
                  <a:pt x="570861" y="76909"/>
                </a:lnTo>
                <a:lnTo>
                  <a:pt x="575898" y="72009"/>
                </a:lnTo>
                <a:lnTo>
                  <a:pt x="579287" y="65736"/>
                </a:lnTo>
                <a:lnTo>
                  <a:pt x="582722" y="59462"/>
                </a:lnTo>
                <a:lnTo>
                  <a:pt x="584439" y="52227"/>
                </a:lnTo>
                <a:lnTo>
                  <a:pt x="584439" y="35833"/>
                </a:lnTo>
                <a:lnTo>
                  <a:pt x="582722" y="28574"/>
                </a:lnTo>
                <a:lnTo>
                  <a:pt x="579287" y="22255"/>
                </a:lnTo>
                <a:lnTo>
                  <a:pt x="575898" y="15890"/>
                </a:lnTo>
                <a:lnTo>
                  <a:pt x="573427" y="13463"/>
                </a:lnTo>
                <a:close/>
              </a:path>
              <a:path w="2078354" h="145415">
                <a:moveTo>
                  <a:pt x="555727" y="79130"/>
                </a:moveTo>
                <a:lnTo>
                  <a:pt x="541233" y="79130"/>
                </a:lnTo>
                <a:lnTo>
                  <a:pt x="544660" y="85476"/>
                </a:lnTo>
                <a:lnTo>
                  <a:pt x="546428" y="85394"/>
                </a:lnTo>
                <a:lnTo>
                  <a:pt x="552945" y="84402"/>
                </a:lnTo>
                <a:lnTo>
                  <a:pt x="557854" y="83030"/>
                </a:lnTo>
                <a:lnTo>
                  <a:pt x="555727" y="79130"/>
                </a:lnTo>
                <a:close/>
              </a:path>
              <a:path w="2078354" h="145415">
                <a:moveTo>
                  <a:pt x="566650" y="79130"/>
                </a:moveTo>
                <a:lnTo>
                  <a:pt x="555727" y="79130"/>
                </a:lnTo>
                <a:lnTo>
                  <a:pt x="557854" y="83030"/>
                </a:lnTo>
                <a:lnTo>
                  <a:pt x="558861" y="82749"/>
                </a:lnTo>
                <a:lnTo>
                  <a:pt x="564175" y="80435"/>
                </a:lnTo>
                <a:lnTo>
                  <a:pt x="566650" y="79130"/>
                </a:lnTo>
                <a:close/>
              </a:path>
              <a:path w="2078354" h="145415">
                <a:moveTo>
                  <a:pt x="728227" y="0"/>
                </a:moveTo>
                <a:lnTo>
                  <a:pt x="690216" y="13875"/>
                </a:lnTo>
                <a:lnTo>
                  <a:pt x="669377" y="51723"/>
                </a:lnTo>
                <a:lnTo>
                  <a:pt x="667437" y="72261"/>
                </a:lnTo>
                <a:lnTo>
                  <a:pt x="667922" y="82895"/>
                </a:lnTo>
                <a:lnTo>
                  <a:pt x="684489" y="124912"/>
                </a:lnTo>
                <a:lnTo>
                  <a:pt x="719585" y="143969"/>
                </a:lnTo>
                <a:lnTo>
                  <a:pt x="728227" y="144523"/>
                </a:lnTo>
                <a:lnTo>
                  <a:pt x="736865" y="143969"/>
                </a:lnTo>
                <a:lnTo>
                  <a:pt x="744987" y="142307"/>
                </a:lnTo>
                <a:lnTo>
                  <a:pt x="752595" y="139538"/>
                </a:lnTo>
                <a:lnTo>
                  <a:pt x="759687" y="135662"/>
                </a:lnTo>
                <a:lnTo>
                  <a:pt x="763952" y="132433"/>
                </a:lnTo>
                <a:lnTo>
                  <a:pt x="728227" y="132433"/>
                </a:lnTo>
                <a:lnTo>
                  <a:pt x="721474" y="131987"/>
                </a:lnTo>
                <a:lnTo>
                  <a:pt x="689636" y="110955"/>
                </a:lnTo>
                <a:lnTo>
                  <a:pt x="679869" y="72261"/>
                </a:lnTo>
                <a:lnTo>
                  <a:pt x="680264" y="63125"/>
                </a:lnTo>
                <a:lnTo>
                  <a:pt x="698321" y="23199"/>
                </a:lnTo>
                <a:lnTo>
                  <a:pt x="728227" y="12089"/>
                </a:lnTo>
                <a:lnTo>
                  <a:pt x="763883" y="12089"/>
                </a:lnTo>
                <a:lnTo>
                  <a:pt x="759687" y="8929"/>
                </a:lnTo>
                <a:lnTo>
                  <a:pt x="752595" y="5022"/>
                </a:lnTo>
                <a:lnTo>
                  <a:pt x="744987" y="2232"/>
                </a:lnTo>
                <a:lnTo>
                  <a:pt x="736865" y="558"/>
                </a:lnTo>
                <a:lnTo>
                  <a:pt x="728227" y="0"/>
                </a:lnTo>
                <a:close/>
              </a:path>
              <a:path w="2078354" h="145415">
                <a:moveTo>
                  <a:pt x="763883" y="12089"/>
                </a:moveTo>
                <a:lnTo>
                  <a:pt x="728227" y="12089"/>
                </a:lnTo>
                <a:lnTo>
                  <a:pt x="734980" y="12535"/>
                </a:lnTo>
                <a:lnTo>
                  <a:pt x="741364" y="13875"/>
                </a:lnTo>
                <a:lnTo>
                  <a:pt x="770265" y="39908"/>
                </a:lnTo>
                <a:lnTo>
                  <a:pt x="776585" y="72261"/>
                </a:lnTo>
                <a:lnTo>
                  <a:pt x="776220" y="81371"/>
                </a:lnTo>
                <a:lnTo>
                  <a:pt x="758227" y="121323"/>
                </a:lnTo>
                <a:lnTo>
                  <a:pt x="728227" y="132433"/>
                </a:lnTo>
                <a:lnTo>
                  <a:pt x="763952" y="132433"/>
                </a:lnTo>
                <a:lnTo>
                  <a:pt x="787128" y="92816"/>
                </a:lnTo>
                <a:lnTo>
                  <a:pt x="789086" y="72261"/>
                </a:lnTo>
                <a:lnTo>
                  <a:pt x="788597" y="61631"/>
                </a:lnTo>
                <a:lnTo>
                  <a:pt x="771948" y="19645"/>
                </a:lnTo>
                <a:lnTo>
                  <a:pt x="766187" y="13823"/>
                </a:lnTo>
                <a:lnTo>
                  <a:pt x="763883" y="12089"/>
                </a:lnTo>
                <a:close/>
              </a:path>
              <a:path w="2078354" h="145415">
                <a:moveTo>
                  <a:pt x="921867" y="1923"/>
                </a:moveTo>
                <a:lnTo>
                  <a:pt x="878180" y="1923"/>
                </a:lnTo>
                <a:lnTo>
                  <a:pt x="878180" y="142599"/>
                </a:lnTo>
                <a:lnTo>
                  <a:pt x="919394" y="142599"/>
                </a:lnTo>
                <a:lnTo>
                  <a:pt x="929577" y="142071"/>
                </a:lnTo>
                <a:lnTo>
                  <a:pt x="938970" y="140487"/>
                </a:lnTo>
                <a:lnTo>
                  <a:pt x="947574" y="137847"/>
                </a:lnTo>
                <a:lnTo>
                  <a:pt x="955387" y="134150"/>
                </a:lnTo>
                <a:lnTo>
                  <a:pt x="960011" y="131059"/>
                </a:lnTo>
                <a:lnTo>
                  <a:pt x="891025" y="131059"/>
                </a:lnTo>
                <a:lnTo>
                  <a:pt x="891025" y="13463"/>
                </a:lnTo>
                <a:lnTo>
                  <a:pt x="960877" y="13463"/>
                </a:lnTo>
                <a:lnTo>
                  <a:pt x="956280" y="10303"/>
                </a:lnTo>
                <a:lnTo>
                  <a:pt x="948772" y="6637"/>
                </a:lnTo>
                <a:lnTo>
                  <a:pt x="940533" y="4018"/>
                </a:lnTo>
                <a:lnTo>
                  <a:pt x="931565" y="2447"/>
                </a:lnTo>
                <a:lnTo>
                  <a:pt x="921867" y="1923"/>
                </a:lnTo>
                <a:close/>
              </a:path>
              <a:path w="2078354" h="145415">
                <a:moveTo>
                  <a:pt x="960877" y="13463"/>
                </a:moveTo>
                <a:lnTo>
                  <a:pt x="921111" y="13463"/>
                </a:lnTo>
                <a:lnTo>
                  <a:pt x="929319" y="13901"/>
                </a:lnTo>
                <a:lnTo>
                  <a:pt x="936841" y="15214"/>
                </a:lnTo>
                <a:lnTo>
                  <a:pt x="967408" y="40595"/>
                </a:lnTo>
                <a:lnTo>
                  <a:pt x="973453" y="71918"/>
                </a:lnTo>
                <a:lnTo>
                  <a:pt x="973070" y="80770"/>
                </a:lnTo>
                <a:lnTo>
                  <a:pt x="954730" y="119962"/>
                </a:lnTo>
                <a:lnTo>
                  <a:pt x="918638" y="131059"/>
                </a:lnTo>
                <a:lnTo>
                  <a:pt x="960011" y="131059"/>
                </a:lnTo>
                <a:lnTo>
                  <a:pt x="983928" y="92473"/>
                </a:lnTo>
                <a:lnTo>
                  <a:pt x="985885" y="71918"/>
                </a:lnTo>
                <a:lnTo>
                  <a:pt x="985409" y="61352"/>
                </a:lnTo>
                <a:lnTo>
                  <a:pt x="968917" y="20469"/>
                </a:lnTo>
                <a:lnTo>
                  <a:pt x="963037" y="14948"/>
                </a:lnTo>
                <a:lnTo>
                  <a:pt x="960877" y="13463"/>
                </a:lnTo>
                <a:close/>
              </a:path>
              <a:path w="2078354" h="145415">
                <a:moveTo>
                  <a:pt x="1087893" y="1923"/>
                </a:moveTo>
                <a:lnTo>
                  <a:pt x="1075048" y="1923"/>
                </a:lnTo>
                <a:lnTo>
                  <a:pt x="1075048" y="95066"/>
                </a:lnTo>
                <a:lnTo>
                  <a:pt x="1089834" y="130767"/>
                </a:lnTo>
                <a:lnTo>
                  <a:pt x="1128351" y="145003"/>
                </a:lnTo>
                <a:lnTo>
                  <a:pt x="1136066" y="144596"/>
                </a:lnTo>
                <a:lnTo>
                  <a:pt x="1164357" y="132914"/>
                </a:lnTo>
                <a:lnTo>
                  <a:pt x="1120200" y="132914"/>
                </a:lnTo>
                <a:lnTo>
                  <a:pt x="1113079" y="131243"/>
                </a:lnTo>
                <a:lnTo>
                  <a:pt x="1100944" y="124557"/>
                </a:lnTo>
                <a:lnTo>
                  <a:pt x="1096250" y="119977"/>
                </a:lnTo>
                <a:lnTo>
                  <a:pt x="1089565" y="108300"/>
                </a:lnTo>
                <a:lnTo>
                  <a:pt x="1087998" y="102055"/>
                </a:lnTo>
                <a:lnTo>
                  <a:pt x="1087893" y="1923"/>
                </a:lnTo>
                <a:close/>
              </a:path>
              <a:path w="2078354" h="145415">
                <a:moveTo>
                  <a:pt x="1181654" y="1923"/>
                </a:moveTo>
                <a:lnTo>
                  <a:pt x="1168810" y="1923"/>
                </a:lnTo>
                <a:lnTo>
                  <a:pt x="1168705" y="102055"/>
                </a:lnTo>
                <a:lnTo>
                  <a:pt x="1167138" y="108300"/>
                </a:lnTo>
                <a:lnTo>
                  <a:pt x="1160498" y="119977"/>
                </a:lnTo>
                <a:lnTo>
                  <a:pt x="1155804" y="124557"/>
                </a:lnTo>
                <a:lnTo>
                  <a:pt x="1143623" y="131243"/>
                </a:lnTo>
                <a:lnTo>
                  <a:pt x="1136502" y="132914"/>
                </a:lnTo>
                <a:lnTo>
                  <a:pt x="1164357" y="132914"/>
                </a:lnTo>
                <a:lnTo>
                  <a:pt x="1181654" y="95066"/>
                </a:lnTo>
                <a:lnTo>
                  <a:pt x="1181654" y="1923"/>
                </a:lnTo>
                <a:close/>
              </a:path>
              <a:path w="2078354" h="145415">
                <a:moveTo>
                  <a:pt x="1338997" y="0"/>
                </a:moveTo>
                <a:lnTo>
                  <a:pt x="1331487" y="0"/>
                </a:lnTo>
                <a:lnTo>
                  <a:pt x="1322875" y="558"/>
                </a:lnTo>
                <a:lnTo>
                  <a:pt x="1287766" y="19628"/>
                </a:lnTo>
                <a:lnTo>
                  <a:pt x="1271182" y="61601"/>
                </a:lnTo>
                <a:lnTo>
                  <a:pt x="1270697" y="72261"/>
                </a:lnTo>
                <a:lnTo>
                  <a:pt x="1271182" y="82921"/>
                </a:lnTo>
                <a:lnTo>
                  <a:pt x="1287766" y="124912"/>
                </a:lnTo>
                <a:lnTo>
                  <a:pt x="1322875" y="143969"/>
                </a:lnTo>
                <a:lnTo>
                  <a:pt x="1331487" y="144523"/>
                </a:lnTo>
                <a:lnTo>
                  <a:pt x="1338997" y="144523"/>
                </a:lnTo>
                <a:lnTo>
                  <a:pt x="1345889" y="143355"/>
                </a:lnTo>
                <a:lnTo>
                  <a:pt x="1358437" y="138684"/>
                </a:lnTo>
                <a:lnTo>
                  <a:pt x="1363977" y="135433"/>
                </a:lnTo>
                <a:lnTo>
                  <a:pt x="1367438" y="132433"/>
                </a:lnTo>
                <a:lnTo>
                  <a:pt x="1322603" y="132433"/>
                </a:lnTo>
                <a:lnTo>
                  <a:pt x="1314498" y="130144"/>
                </a:lnTo>
                <a:lnTo>
                  <a:pt x="1286800" y="98148"/>
                </a:lnTo>
                <a:lnTo>
                  <a:pt x="1283130" y="72261"/>
                </a:lnTo>
                <a:lnTo>
                  <a:pt x="1283538" y="62919"/>
                </a:lnTo>
                <a:lnTo>
                  <a:pt x="1301981" y="22903"/>
                </a:lnTo>
                <a:lnTo>
                  <a:pt x="1322603" y="12089"/>
                </a:lnTo>
                <a:lnTo>
                  <a:pt x="1367453" y="12089"/>
                </a:lnTo>
                <a:lnTo>
                  <a:pt x="1363977" y="9044"/>
                </a:lnTo>
                <a:lnTo>
                  <a:pt x="1358437" y="5792"/>
                </a:lnTo>
                <a:lnTo>
                  <a:pt x="1345889" y="1167"/>
                </a:lnTo>
                <a:lnTo>
                  <a:pt x="1338997" y="0"/>
                </a:lnTo>
                <a:close/>
              </a:path>
              <a:path w="2078354" h="145415">
                <a:moveTo>
                  <a:pt x="1387195" y="98638"/>
                </a:moveTo>
                <a:lnTo>
                  <a:pt x="1374281" y="98638"/>
                </a:lnTo>
                <a:lnTo>
                  <a:pt x="1373319" y="103446"/>
                </a:lnTo>
                <a:lnTo>
                  <a:pt x="1371579" y="107911"/>
                </a:lnTo>
                <a:lnTo>
                  <a:pt x="1369061" y="112032"/>
                </a:lnTo>
                <a:lnTo>
                  <a:pt x="1366588" y="116154"/>
                </a:lnTo>
                <a:lnTo>
                  <a:pt x="1363474" y="119749"/>
                </a:lnTo>
                <a:lnTo>
                  <a:pt x="1337028" y="132433"/>
                </a:lnTo>
                <a:lnTo>
                  <a:pt x="1367438" y="132433"/>
                </a:lnTo>
                <a:lnTo>
                  <a:pt x="1373640" y="127098"/>
                </a:lnTo>
                <a:lnTo>
                  <a:pt x="1377624" y="122244"/>
                </a:lnTo>
                <a:lnTo>
                  <a:pt x="1383898" y="111117"/>
                </a:lnTo>
                <a:lnTo>
                  <a:pt x="1386050" y="105095"/>
                </a:lnTo>
                <a:lnTo>
                  <a:pt x="1387195" y="98638"/>
                </a:lnTo>
                <a:close/>
              </a:path>
              <a:path w="2078354" h="145415">
                <a:moveTo>
                  <a:pt x="1367453" y="12089"/>
                </a:moveTo>
                <a:lnTo>
                  <a:pt x="1337028" y="12089"/>
                </a:lnTo>
                <a:lnTo>
                  <a:pt x="1342180" y="12936"/>
                </a:lnTo>
                <a:lnTo>
                  <a:pt x="1351705" y="16325"/>
                </a:lnTo>
                <a:lnTo>
                  <a:pt x="1355964" y="18706"/>
                </a:lnTo>
                <a:lnTo>
                  <a:pt x="1363474" y="24842"/>
                </a:lnTo>
                <a:lnTo>
                  <a:pt x="1366588" y="28437"/>
                </a:lnTo>
                <a:lnTo>
                  <a:pt x="1369061" y="32558"/>
                </a:lnTo>
                <a:lnTo>
                  <a:pt x="1371579" y="36634"/>
                </a:lnTo>
                <a:lnTo>
                  <a:pt x="1373319" y="41076"/>
                </a:lnTo>
                <a:lnTo>
                  <a:pt x="1374281" y="45884"/>
                </a:lnTo>
                <a:lnTo>
                  <a:pt x="1387195" y="45884"/>
                </a:lnTo>
                <a:lnTo>
                  <a:pt x="1386050" y="39382"/>
                </a:lnTo>
                <a:lnTo>
                  <a:pt x="1383898" y="33360"/>
                </a:lnTo>
                <a:lnTo>
                  <a:pt x="1380612" y="27596"/>
                </a:lnTo>
                <a:lnTo>
                  <a:pt x="1377624" y="22278"/>
                </a:lnTo>
                <a:lnTo>
                  <a:pt x="1373640" y="17424"/>
                </a:lnTo>
                <a:lnTo>
                  <a:pt x="1368786" y="13257"/>
                </a:lnTo>
                <a:lnTo>
                  <a:pt x="1367453" y="12089"/>
                </a:lnTo>
                <a:close/>
              </a:path>
              <a:path w="2078354" h="145415">
                <a:moveTo>
                  <a:pt x="1524303" y="13463"/>
                </a:moveTo>
                <a:lnTo>
                  <a:pt x="1511458" y="13463"/>
                </a:lnTo>
                <a:lnTo>
                  <a:pt x="1511458" y="142599"/>
                </a:lnTo>
                <a:lnTo>
                  <a:pt x="1524303" y="142599"/>
                </a:lnTo>
                <a:lnTo>
                  <a:pt x="1524303" y="13463"/>
                </a:lnTo>
                <a:close/>
              </a:path>
              <a:path w="2078354" h="145415">
                <a:moveTo>
                  <a:pt x="1568882" y="1923"/>
                </a:moveTo>
                <a:lnTo>
                  <a:pt x="1466878" y="1923"/>
                </a:lnTo>
                <a:lnTo>
                  <a:pt x="1466878" y="13463"/>
                </a:lnTo>
                <a:lnTo>
                  <a:pt x="1568882" y="13463"/>
                </a:lnTo>
                <a:lnTo>
                  <a:pt x="1568882" y="1923"/>
                </a:lnTo>
                <a:close/>
              </a:path>
              <a:path w="2078354" h="145415">
                <a:moveTo>
                  <a:pt x="1668675" y="1923"/>
                </a:moveTo>
                <a:lnTo>
                  <a:pt x="1655830" y="1923"/>
                </a:lnTo>
                <a:lnTo>
                  <a:pt x="1655830" y="142599"/>
                </a:lnTo>
                <a:lnTo>
                  <a:pt x="1668675" y="142599"/>
                </a:lnTo>
                <a:lnTo>
                  <a:pt x="1668675" y="1923"/>
                </a:lnTo>
                <a:close/>
              </a:path>
              <a:path w="2078354" h="145415">
                <a:moveTo>
                  <a:pt x="1818576" y="0"/>
                </a:moveTo>
                <a:lnTo>
                  <a:pt x="1780565" y="13875"/>
                </a:lnTo>
                <a:lnTo>
                  <a:pt x="1759726" y="51723"/>
                </a:lnTo>
                <a:lnTo>
                  <a:pt x="1757786" y="72261"/>
                </a:lnTo>
                <a:lnTo>
                  <a:pt x="1758271" y="82895"/>
                </a:lnTo>
                <a:lnTo>
                  <a:pt x="1774838" y="124912"/>
                </a:lnTo>
                <a:lnTo>
                  <a:pt x="1809934" y="143969"/>
                </a:lnTo>
                <a:lnTo>
                  <a:pt x="1818576" y="144523"/>
                </a:lnTo>
                <a:lnTo>
                  <a:pt x="1827214" y="143969"/>
                </a:lnTo>
                <a:lnTo>
                  <a:pt x="1835336" y="142307"/>
                </a:lnTo>
                <a:lnTo>
                  <a:pt x="1842944" y="139538"/>
                </a:lnTo>
                <a:lnTo>
                  <a:pt x="1850036" y="135662"/>
                </a:lnTo>
                <a:lnTo>
                  <a:pt x="1854301" y="132433"/>
                </a:lnTo>
                <a:lnTo>
                  <a:pt x="1818576" y="132433"/>
                </a:lnTo>
                <a:lnTo>
                  <a:pt x="1811823" y="131987"/>
                </a:lnTo>
                <a:lnTo>
                  <a:pt x="1779985" y="110955"/>
                </a:lnTo>
                <a:lnTo>
                  <a:pt x="1770218" y="72261"/>
                </a:lnTo>
                <a:lnTo>
                  <a:pt x="1770613" y="63125"/>
                </a:lnTo>
                <a:lnTo>
                  <a:pt x="1788670" y="23199"/>
                </a:lnTo>
                <a:lnTo>
                  <a:pt x="1818576" y="12089"/>
                </a:lnTo>
                <a:lnTo>
                  <a:pt x="1854232" y="12089"/>
                </a:lnTo>
                <a:lnTo>
                  <a:pt x="1850036" y="8929"/>
                </a:lnTo>
                <a:lnTo>
                  <a:pt x="1842944" y="5022"/>
                </a:lnTo>
                <a:lnTo>
                  <a:pt x="1835336" y="2232"/>
                </a:lnTo>
                <a:lnTo>
                  <a:pt x="1827214" y="558"/>
                </a:lnTo>
                <a:lnTo>
                  <a:pt x="1818576" y="0"/>
                </a:lnTo>
                <a:close/>
              </a:path>
              <a:path w="2078354" h="145415">
                <a:moveTo>
                  <a:pt x="1854232" y="12089"/>
                </a:moveTo>
                <a:lnTo>
                  <a:pt x="1818576" y="12089"/>
                </a:lnTo>
                <a:lnTo>
                  <a:pt x="1825329" y="12535"/>
                </a:lnTo>
                <a:lnTo>
                  <a:pt x="1831713" y="13875"/>
                </a:lnTo>
                <a:lnTo>
                  <a:pt x="1860614" y="39908"/>
                </a:lnTo>
                <a:lnTo>
                  <a:pt x="1866934" y="72261"/>
                </a:lnTo>
                <a:lnTo>
                  <a:pt x="1866569" y="81371"/>
                </a:lnTo>
                <a:lnTo>
                  <a:pt x="1848576" y="121323"/>
                </a:lnTo>
                <a:lnTo>
                  <a:pt x="1818576" y="132433"/>
                </a:lnTo>
                <a:lnTo>
                  <a:pt x="1854301" y="132433"/>
                </a:lnTo>
                <a:lnTo>
                  <a:pt x="1877478" y="92816"/>
                </a:lnTo>
                <a:lnTo>
                  <a:pt x="1879435" y="72261"/>
                </a:lnTo>
                <a:lnTo>
                  <a:pt x="1878946" y="61631"/>
                </a:lnTo>
                <a:lnTo>
                  <a:pt x="1862297" y="19645"/>
                </a:lnTo>
                <a:lnTo>
                  <a:pt x="1856536" y="13823"/>
                </a:lnTo>
                <a:lnTo>
                  <a:pt x="1854232" y="12089"/>
                </a:lnTo>
                <a:close/>
              </a:path>
              <a:path w="2078354" h="145415">
                <a:moveTo>
                  <a:pt x="1980962" y="1923"/>
                </a:moveTo>
                <a:lnTo>
                  <a:pt x="1968529" y="1923"/>
                </a:lnTo>
                <a:lnTo>
                  <a:pt x="1968529" y="142599"/>
                </a:lnTo>
                <a:lnTo>
                  <a:pt x="1981374" y="142599"/>
                </a:lnTo>
                <a:lnTo>
                  <a:pt x="1981374" y="24796"/>
                </a:lnTo>
                <a:lnTo>
                  <a:pt x="1997135" y="24796"/>
                </a:lnTo>
                <a:lnTo>
                  <a:pt x="1980962" y="1923"/>
                </a:lnTo>
                <a:close/>
              </a:path>
              <a:path w="2078354" h="145415">
                <a:moveTo>
                  <a:pt x="1997135" y="24796"/>
                </a:moveTo>
                <a:lnTo>
                  <a:pt x="1982473" y="24796"/>
                </a:lnTo>
                <a:lnTo>
                  <a:pt x="2065588" y="142599"/>
                </a:lnTo>
                <a:lnTo>
                  <a:pt x="2078089" y="142599"/>
                </a:lnTo>
                <a:lnTo>
                  <a:pt x="2078089" y="119863"/>
                </a:lnTo>
                <a:lnTo>
                  <a:pt x="2064351" y="119863"/>
                </a:lnTo>
                <a:lnTo>
                  <a:pt x="1997135" y="24796"/>
                </a:lnTo>
                <a:close/>
              </a:path>
              <a:path w="2078354" h="145415">
                <a:moveTo>
                  <a:pt x="2078089" y="1923"/>
                </a:moveTo>
                <a:lnTo>
                  <a:pt x="2065450" y="1923"/>
                </a:lnTo>
                <a:lnTo>
                  <a:pt x="2065450" y="119863"/>
                </a:lnTo>
                <a:lnTo>
                  <a:pt x="2078089" y="119863"/>
                </a:lnTo>
                <a:lnTo>
                  <a:pt x="2078089" y="192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482" y="5181606"/>
            <a:ext cx="3335897" cy="983207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222680" y="4674397"/>
            <a:ext cx="1016635" cy="360680"/>
          </a:xfrm>
          <a:custGeom>
            <a:avLst/>
            <a:gdLst/>
            <a:ahLst/>
            <a:cxnLst/>
            <a:rect l="l" t="t" r="r" b="b"/>
            <a:pathLst>
              <a:path w="1016635" h="360679">
                <a:moveTo>
                  <a:pt x="332767" y="67590"/>
                </a:moveTo>
                <a:lnTo>
                  <a:pt x="289621" y="75318"/>
                </a:lnTo>
                <a:lnTo>
                  <a:pt x="256830" y="97676"/>
                </a:lnTo>
                <a:lnTo>
                  <a:pt x="236017" y="132261"/>
                </a:lnTo>
                <a:lnTo>
                  <a:pt x="228908" y="176669"/>
                </a:lnTo>
                <a:lnTo>
                  <a:pt x="229698" y="192391"/>
                </a:lnTo>
                <a:lnTo>
                  <a:pt x="241547" y="233682"/>
                </a:lnTo>
                <a:lnTo>
                  <a:pt x="266455" y="264335"/>
                </a:lnTo>
                <a:lnTo>
                  <a:pt x="302921" y="282074"/>
                </a:lnTo>
                <a:lnTo>
                  <a:pt x="332767" y="285474"/>
                </a:lnTo>
                <a:lnTo>
                  <a:pt x="348222" y="284624"/>
                </a:lnTo>
                <a:lnTo>
                  <a:pt x="387993" y="271873"/>
                </a:lnTo>
                <a:lnTo>
                  <a:pt x="416997" y="245239"/>
                </a:lnTo>
                <a:lnTo>
                  <a:pt x="420082" y="240139"/>
                </a:lnTo>
                <a:lnTo>
                  <a:pt x="333041" y="240139"/>
                </a:lnTo>
                <a:lnTo>
                  <a:pt x="325984" y="239623"/>
                </a:lnTo>
                <a:lnTo>
                  <a:pt x="293339" y="209091"/>
                </a:lnTo>
                <a:lnTo>
                  <a:pt x="288393" y="176257"/>
                </a:lnTo>
                <a:lnTo>
                  <a:pt x="288702" y="167302"/>
                </a:lnTo>
                <a:lnTo>
                  <a:pt x="299624" y="130510"/>
                </a:lnTo>
                <a:lnTo>
                  <a:pt x="333041" y="112238"/>
                </a:lnTo>
                <a:lnTo>
                  <a:pt x="419603" y="112238"/>
                </a:lnTo>
                <a:lnTo>
                  <a:pt x="416997" y="107911"/>
                </a:lnTo>
                <a:lnTo>
                  <a:pt x="387993" y="81328"/>
                </a:lnTo>
                <a:lnTo>
                  <a:pt x="348222" y="68449"/>
                </a:lnTo>
                <a:lnTo>
                  <a:pt x="332767" y="67590"/>
                </a:lnTo>
                <a:close/>
              </a:path>
              <a:path w="1016635" h="360679">
                <a:moveTo>
                  <a:pt x="144935" y="49044"/>
                </a:moveTo>
                <a:lnTo>
                  <a:pt x="86136" y="49044"/>
                </a:lnTo>
                <a:lnTo>
                  <a:pt x="86136" y="281352"/>
                </a:lnTo>
                <a:lnTo>
                  <a:pt x="144935" y="281352"/>
                </a:lnTo>
                <a:lnTo>
                  <a:pt x="144935" y="49044"/>
                </a:lnTo>
                <a:close/>
              </a:path>
              <a:path w="1016635" h="360679">
                <a:moveTo>
                  <a:pt x="419603" y="112238"/>
                </a:moveTo>
                <a:lnTo>
                  <a:pt x="333041" y="112238"/>
                </a:lnTo>
                <a:lnTo>
                  <a:pt x="340022" y="112762"/>
                </a:lnTo>
                <a:lnTo>
                  <a:pt x="346402" y="114333"/>
                </a:lnTo>
                <a:lnTo>
                  <a:pt x="372057" y="143424"/>
                </a:lnTo>
                <a:lnTo>
                  <a:pt x="377140" y="176257"/>
                </a:lnTo>
                <a:lnTo>
                  <a:pt x="376823" y="185213"/>
                </a:lnTo>
                <a:lnTo>
                  <a:pt x="365909" y="222005"/>
                </a:lnTo>
                <a:lnTo>
                  <a:pt x="333041" y="240139"/>
                </a:lnTo>
                <a:lnTo>
                  <a:pt x="420082" y="240139"/>
                </a:lnTo>
                <a:lnTo>
                  <a:pt x="435836" y="192391"/>
                </a:lnTo>
                <a:lnTo>
                  <a:pt x="436626" y="176669"/>
                </a:lnTo>
                <a:lnTo>
                  <a:pt x="435836" y="160836"/>
                </a:lnTo>
                <a:lnTo>
                  <a:pt x="433466" y="146034"/>
                </a:lnTo>
                <a:lnTo>
                  <a:pt x="429516" y="132261"/>
                </a:lnTo>
                <a:lnTo>
                  <a:pt x="423987" y="119520"/>
                </a:lnTo>
                <a:lnTo>
                  <a:pt x="419603" y="112238"/>
                </a:lnTo>
                <a:close/>
              </a:path>
              <a:path w="1016635" h="360679">
                <a:moveTo>
                  <a:pt x="231072" y="0"/>
                </a:moveTo>
                <a:lnTo>
                  <a:pt x="0" y="0"/>
                </a:lnTo>
                <a:lnTo>
                  <a:pt x="0" y="49044"/>
                </a:lnTo>
                <a:lnTo>
                  <a:pt x="231072" y="49044"/>
                </a:lnTo>
                <a:lnTo>
                  <a:pt x="231072" y="0"/>
                </a:lnTo>
                <a:close/>
              </a:path>
              <a:path w="1016635" h="360679">
                <a:moveTo>
                  <a:pt x="532379" y="70338"/>
                </a:moveTo>
                <a:lnTo>
                  <a:pt x="474680" y="70338"/>
                </a:lnTo>
                <a:lnTo>
                  <a:pt x="474680" y="360483"/>
                </a:lnTo>
                <a:lnTo>
                  <a:pt x="533203" y="360483"/>
                </a:lnTo>
                <a:lnTo>
                  <a:pt x="533203" y="247557"/>
                </a:lnTo>
                <a:lnTo>
                  <a:pt x="662594" y="247557"/>
                </a:lnTo>
                <a:lnTo>
                  <a:pt x="662924" y="247102"/>
                </a:lnTo>
                <a:lnTo>
                  <a:pt x="667733" y="238215"/>
                </a:lnTo>
                <a:lnTo>
                  <a:pt x="566907" y="238215"/>
                </a:lnTo>
                <a:lnTo>
                  <a:pt x="558893" y="235651"/>
                </a:lnTo>
                <a:lnTo>
                  <a:pt x="534903" y="201372"/>
                </a:lnTo>
                <a:lnTo>
                  <a:pt x="531967" y="175845"/>
                </a:lnTo>
                <a:lnTo>
                  <a:pt x="532293" y="166744"/>
                </a:lnTo>
                <a:lnTo>
                  <a:pt x="547568" y="125891"/>
                </a:lnTo>
                <a:lnTo>
                  <a:pt x="566815" y="114162"/>
                </a:lnTo>
                <a:lnTo>
                  <a:pt x="667875" y="114162"/>
                </a:lnTo>
                <a:lnTo>
                  <a:pt x="663193" y="105782"/>
                </a:lnTo>
                <a:lnTo>
                  <a:pt x="532379" y="105782"/>
                </a:lnTo>
                <a:lnTo>
                  <a:pt x="532379" y="70338"/>
                </a:lnTo>
                <a:close/>
              </a:path>
              <a:path w="1016635" h="360679">
                <a:moveTo>
                  <a:pt x="662594" y="247557"/>
                </a:moveTo>
                <a:lnTo>
                  <a:pt x="534989" y="247557"/>
                </a:lnTo>
                <a:lnTo>
                  <a:pt x="537645" y="253419"/>
                </a:lnTo>
                <a:lnTo>
                  <a:pt x="565899" y="279154"/>
                </a:lnTo>
                <a:lnTo>
                  <a:pt x="594887" y="284787"/>
                </a:lnTo>
                <a:lnTo>
                  <a:pt x="606615" y="284014"/>
                </a:lnTo>
                <a:lnTo>
                  <a:pt x="647537" y="265442"/>
                </a:lnTo>
                <a:lnTo>
                  <a:pt x="662594" y="247557"/>
                </a:lnTo>
                <a:close/>
              </a:path>
              <a:path w="1016635" h="360679">
                <a:moveTo>
                  <a:pt x="667875" y="114162"/>
                </a:moveTo>
                <a:lnTo>
                  <a:pt x="576340" y="114162"/>
                </a:lnTo>
                <a:lnTo>
                  <a:pt x="583269" y="114651"/>
                </a:lnTo>
                <a:lnTo>
                  <a:pt x="589632" y="116119"/>
                </a:lnTo>
                <a:lnTo>
                  <a:pt x="617855" y="150911"/>
                </a:lnTo>
                <a:lnTo>
                  <a:pt x="620714" y="175845"/>
                </a:lnTo>
                <a:lnTo>
                  <a:pt x="620388" y="184783"/>
                </a:lnTo>
                <a:lnTo>
                  <a:pt x="605164" y="226023"/>
                </a:lnTo>
                <a:lnTo>
                  <a:pt x="576340" y="238215"/>
                </a:lnTo>
                <a:lnTo>
                  <a:pt x="667733" y="238215"/>
                </a:lnTo>
                <a:lnTo>
                  <a:pt x="679761" y="193086"/>
                </a:lnTo>
                <a:lnTo>
                  <a:pt x="680474" y="176120"/>
                </a:lnTo>
                <a:lnTo>
                  <a:pt x="679744" y="158750"/>
                </a:lnTo>
                <a:lnTo>
                  <a:pt x="677555" y="142908"/>
                </a:lnTo>
                <a:lnTo>
                  <a:pt x="673905" y="128595"/>
                </a:lnTo>
                <a:lnTo>
                  <a:pt x="668797" y="115810"/>
                </a:lnTo>
                <a:lnTo>
                  <a:pt x="667875" y="114162"/>
                </a:lnTo>
                <a:close/>
              </a:path>
              <a:path w="1016635" h="360679">
                <a:moveTo>
                  <a:pt x="595024" y="67590"/>
                </a:moveTo>
                <a:lnTo>
                  <a:pt x="557474" y="77573"/>
                </a:lnTo>
                <a:lnTo>
                  <a:pt x="534989" y="105782"/>
                </a:lnTo>
                <a:lnTo>
                  <a:pt x="663193" y="105782"/>
                </a:lnTo>
                <a:lnTo>
                  <a:pt x="627634" y="74390"/>
                </a:lnTo>
                <a:lnTo>
                  <a:pt x="595024" y="67590"/>
                </a:lnTo>
                <a:close/>
              </a:path>
              <a:path w="1016635" h="360679">
                <a:moveTo>
                  <a:pt x="867138" y="201810"/>
                </a:moveTo>
                <a:lnTo>
                  <a:pt x="809439" y="201810"/>
                </a:lnTo>
                <a:lnTo>
                  <a:pt x="810512" y="213624"/>
                </a:lnTo>
                <a:lnTo>
                  <a:pt x="830561" y="253851"/>
                </a:lnTo>
                <a:lnTo>
                  <a:pt x="871105" y="279172"/>
                </a:lnTo>
                <a:lnTo>
                  <a:pt x="911237" y="285199"/>
                </a:lnTo>
                <a:lnTo>
                  <a:pt x="926417" y="284418"/>
                </a:lnTo>
                <a:lnTo>
                  <a:pt x="966189" y="272698"/>
                </a:lnTo>
                <a:lnTo>
                  <a:pt x="995888" y="248484"/>
                </a:lnTo>
                <a:lnTo>
                  <a:pt x="1002856" y="238490"/>
                </a:lnTo>
                <a:lnTo>
                  <a:pt x="911237" y="238490"/>
                </a:lnTo>
                <a:lnTo>
                  <a:pt x="902745" y="237855"/>
                </a:lnTo>
                <a:lnTo>
                  <a:pt x="871053" y="216612"/>
                </a:lnTo>
                <a:lnTo>
                  <a:pt x="868357" y="209597"/>
                </a:lnTo>
                <a:lnTo>
                  <a:pt x="867138" y="201810"/>
                </a:lnTo>
                <a:close/>
              </a:path>
              <a:path w="1016635" h="360679">
                <a:moveTo>
                  <a:pt x="1004405" y="138890"/>
                </a:moveTo>
                <a:lnTo>
                  <a:pt x="910413" y="138890"/>
                </a:lnTo>
                <a:lnTo>
                  <a:pt x="917290" y="139345"/>
                </a:lnTo>
                <a:lnTo>
                  <a:pt x="923808" y="140584"/>
                </a:lnTo>
                <a:lnTo>
                  <a:pt x="955490" y="168787"/>
                </a:lnTo>
                <a:lnTo>
                  <a:pt x="959045" y="189034"/>
                </a:lnTo>
                <a:lnTo>
                  <a:pt x="958659" y="196109"/>
                </a:lnTo>
                <a:lnTo>
                  <a:pt x="935965" y="232308"/>
                </a:lnTo>
                <a:lnTo>
                  <a:pt x="911237" y="238490"/>
                </a:lnTo>
                <a:lnTo>
                  <a:pt x="1002856" y="238490"/>
                </a:lnTo>
                <a:lnTo>
                  <a:pt x="1015559" y="201346"/>
                </a:lnTo>
                <a:lnTo>
                  <a:pt x="1016332" y="187522"/>
                </a:lnTo>
                <a:lnTo>
                  <a:pt x="1015671" y="174385"/>
                </a:lnTo>
                <a:lnTo>
                  <a:pt x="1013550" y="162038"/>
                </a:lnTo>
                <a:lnTo>
                  <a:pt x="1009970" y="150481"/>
                </a:lnTo>
                <a:lnTo>
                  <a:pt x="1004930" y="139714"/>
                </a:lnTo>
                <a:lnTo>
                  <a:pt x="1004405" y="138890"/>
                </a:lnTo>
                <a:close/>
              </a:path>
              <a:path w="1016635" h="360679">
                <a:moveTo>
                  <a:pt x="1000808" y="0"/>
                </a:moveTo>
                <a:lnTo>
                  <a:pt x="828809" y="0"/>
                </a:lnTo>
                <a:lnTo>
                  <a:pt x="815484" y="148369"/>
                </a:lnTo>
                <a:lnTo>
                  <a:pt x="868375" y="157848"/>
                </a:lnTo>
                <a:lnTo>
                  <a:pt x="872679" y="151987"/>
                </a:lnTo>
                <a:lnTo>
                  <a:pt x="878678" y="147362"/>
                </a:lnTo>
                <a:lnTo>
                  <a:pt x="894210" y="140573"/>
                </a:lnTo>
                <a:lnTo>
                  <a:pt x="902170" y="138890"/>
                </a:lnTo>
                <a:lnTo>
                  <a:pt x="1004405" y="138890"/>
                </a:lnTo>
                <a:lnTo>
                  <a:pt x="998636" y="129832"/>
                </a:lnTo>
                <a:lnTo>
                  <a:pt x="991295" y="121065"/>
                </a:lnTo>
                <a:lnTo>
                  <a:pt x="989148" y="119107"/>
                </a:lnTo>
                <a:lnTo>
                  <a:pt x="870573" y="119107"/>
                </a:lnTo>
                <a:lnTo>
                  <a:pt x="877854" y="48632"/>
                </a:lnTo>
                <a:lnTo>
                  <a:pt x="1000808" y="48632"/>
                </a:lnTo>
                <a:lnTo>
                  <a:pt x="1000808" y="0"/>
                </a:lnTo>
                <a:close/>
              </a:path>
              <a:path w="1016635" h="360679">
                <a:moveTo>
                  <a:pt x="928135" y="94929"/>
                </a:moveTo>
                <a:lnTo>
                  <a:pt x="887599" y="105455"/>
                </a:lnTo>
                <a:lnTo>
                  <a:pt x="872221" y="119107"/>
                </a:lnTo>
                <a:lnTo>
                  <a:pt x="989148" y="119107"/>
                </a:lnTo>
                <a:lnTo>
                  <a:pt x="952176" y="97917"/>
                </a:lnTo>
                <a:lnTo>
                  <a:pt x="928135" y="9492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7082" y="7615602"/>
            <a:ext cx="3835383" cy="1282754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232709" y="7104546"/>
            <a:ext cx="1536065" cy="291465"/>
          </a:xfrm>
          <a:custGeom>
            <a:avLst/>
            <a:gdLst/>
            <a:ahLst/>
            <a:cxnLst/>
            <a:rect l="l" t="t" r="r" b="b"/>
            <a:pathLst>
              <a:path w="1536064" h="291465">
                <a:moveTo>
                  <a:pt x="57699" y="205656"/>
                </a:moveTo>
                <a:lnTo>
                  <a:pt x="0" y="205656"/>
                </a:lnTo>
                <a:lnTo>
                  <a:pt x="1073" y="217471"/>
                </a:lnTo>
                <a:lnTo>
                  <a:pt x="21122" y="257697"/>
                </a:lnTo>
                <a:lnTo>
                  <a:pt x="61666" y="283018"/>
                </a:lnTo>
                <a:lnTo>
                  <a:pt x="101798" y="289046"/>
                </a:lnTo>
                <a:lnTo>
                  <a:pt x="116978" y="288264"/>
                </a:lnTo>
                <a:lnTo>
                  <a:pt x="156749" y="276544"/>
                </a:lnTo>
                <a:lnTo>
                  <a:pt x="186449" y="252331"/>
                </a:lnTo>
                <a:lnTo>
                  <a:pt x="193417" y="242337"/>
                </a:lnTo>
                <a:lnTo>
                  <a:pt x="101798" y="242337"/>
                </a:lnTo>
                <a:lnTo>
                  <a:pt x="93306" y="241701"/>
                </a:lnTo>
                <a:lnTo>
                  <a:pt x="61614" y="220459"/>
                </a:lnTo>
                <a:lnTo>
                  <a:pt x="58918" y="213444"/>
                </a:lnTo>
                <a:lnTo>
                  <a:pt x="57699" y="205656"/>
                </a:lnTo>
                <a:close/>
              </a:path>
              <a:path w="1536064" h="291465">
                <a:moveTo>
                  <a:pt x="194965" y="142737"/>
                </a:moveTo>
                <a:lnTo>
                  <a:pt x="100973" y="142737"/>
                </a:lnTo>
                <a:lnTo>
                  <a:pt x="107851" y="143192"/>
                </a:lnTo>
                <a:lnTo>
                  <a:pt x="114368" y="144431"/>
                </a:lnTo>
                <a:lnTo>
                  <a:pt x="146051" y="172634"/>
                </a:lnTo>
                <a:lnTo>
                  <a:pt x="149606" y="192880"/>
                </a:lnTo>
                <a:lnTo>
                  <a:pt x="149219" y="199955"/>
                </a:lnTo>
                <a:lnTo>
                  <a:pt x="126526" y="236155"/>
                </a:lnTo>
                <a:lnTo>
                  <a:pt x="101798" y="242337"/>
                </a:lnTo>
                <a:lnTo>
                  <a:pt x="193417" y="242337"/>
                </a:lnTo>
                <a:lnTo>
                  <a:pt x="206120" y="205193"/>
                </a:lnTo>
                <a:lnTo>
                  <a:pt x="206893" y="191369"/>
                </a:lnTo>
                <a:lnTo>
                  <a:pt x="206232" y="178232"/>
                </a:lnTo>
                <a:lnTo>
                  <a:pt x="204111" y="165885"/>
                </a:lnTo>
                <a:lnTo>
                  <a:pt x="200530" y="154328"/>
                </a:lnTo>
                <a:lnTo>
                  <a:pt x="195490" y="143561"/>
                </a:lnTo>
                <a:lnTo>
                  <a:pt x="194965" y="142737"/>
                </a:lnTo>
                <a:close/>
              </a:path>
              <a:path w="1536064" h="291465">
                <a:moveTo>
                  <a:pt x="191369" y="3846"/>
                </a:moveTo>
                <a:lnTo>
                  <a:pt x="19370" y="3846"/>
                </a:lnTo>
                <a:lnTo>
                  <a:pt x="6044" y="152216"/>
                </a:lnTo>
                <a:lnTo>
                  <a:pt x="58935" y="161695"/>
                </a:lnTo>
                <a:lnTo>
                  <a:pt x="63240" y="155833"/>
                </a:lnTo>
                <a:lnTo>
                  <a:pt x="69239" y="151208"/>
                </a:lnTo>
                <a:lnTo>
                  <a:pt x="84771" y="144420"/>
                </a:lnTo>
                <a:lnTo>
                  <a:pt x="92731" y="142737"/>
                </a:lnTo>
                <a:lnTo>
                  <a:pt x="194965" y="142737"/>
                </a:lnTo>
                <a:lnTo>
                  <a:pt x="189197" y="133678"/>
                </a:lnTo>
                <a:lnTo>
                  <a:pt x="181855" y="124912"/>
                </a:lnTo>
                <a:lnTo>
                  <a:pt x="179709" y="122954"/>
                </a:lnTo>
                <a:lnTo>
                  <a:pt x="61133" y="122954"/>
                </a:lnTo>
                <a:lnTo>
                  <a:pt x="68414" y="52478"/>
                </a:lnTo>
                <a:lnTo>
                  <a:pt x="191369" y="52478"/>
                </a:lnTo>
                <a:lnTo>
                  <a:pt x="191369" y="3846"/>
                </a:lnTo>
                <a:close/>
              </a:path>
              <a:path w="1536064" h="291465">
                <a:moveTo>
                  <a:pt x="118695" y="98775"/>
                </a:moveTo>
                <a:lnTo>
                  <a:pt x="78160" y="109302"/>
                </a:lnTo>
                <a:lnTo>
                  <a:pt x="62782" y="122954"/>
                </a:lnTo>
                <a:lnTo>
                  <a:pt x="179709" y="122954"/>
                </a:lnTo>
                <a:lnTo>
                  <a:pt x="142737" y="101763"/>
                </a:lnTo>
                <a:lnTo>
                  <a:pt x="118695" y="98775"/>
                </a:lnTo>
                <a:close/>
              </a:path>
              <a:path w="1536064" h="291465">
                <a:moveTo>
                  <a:pt x="358697" y="0"/>
                </a:moveTo>
                <a:lnTo>
                  <a:pt x="311224" y="9582"/>
                </a:lnTo>
                <a:lnTo>
                  <a:pt x="275342" y="37813"/>
                </a:lnTo>
                <a:lnTo>
                  <a:pt x="252717" y="83492"/>
                </a:lnTo>
                <a:lnTo>
                  <a:pt x="245934" y="122645"/>
                </a:lnTo>
                <a:lnTo>
                  <a:pt x="245084" y="144797"/>
                </a:lnTo>
                <a:lnTo>
                  <a:pt x="245874" y="167044"/>
                </a:lnTo>
                <a:lnTo>
                  <a:pt x="252606" y="206541"/>
                </a:lnTo>
                <a:lnTo>
                  <a:pt x="275205" y="252743"/>
                </a:lnTo>
                <a:lnTo>
                  <a:pt x="311095" y="281516"/>
                </a:lnTo>
                <a:lnTo>
                  <a:pt x="358697" y="291381"/>
                </a:lnTo>
                <a:lnTo>
                  <a:pt x="375792" y="290299"/>
                </a:lnTo>
                <a:lnTo>
                  <a:pt x="419556" y="274071"/>
                </a:lnTo>
                <a:lnTo>
                  <a:pt x="449239" y="242062"/>
                </a:lnTo>
                <a:lnTo>
                  <a:pt x="358697" y="242062"/>
                </a:lnTo>
                <a:lnTo>
                  <a:pt x="350918" y="241392"/>
                </a:lnTo>
                <a:lnTo>
                  <a:pt x="320025" y="217746"/>
                </a:lnTo>
                <a:lnTo>
                  <a:pt x="307283" y="174540"/>
                </a:lnTo>
                <a:lnTo>
                  <a:pt x="305669" y="144797"/>
                </a:lnTo>
                <a:lnTo>
                  <a:pt x="306630" y="122319"/>
                </a:lnTo>
                <a:lnTo>
                  <a:pt x="320231" y="72811"/>
                </a:lnTo>
                <a:lnTo>
                  <a:pt x="358697" y="48769"/>
                </a:lnTo>
                <a:lnTo>
                  <a:pt x="449416" y="48769"/>
                </a:lnTo>
                <a:lnTo>
                  <a:pt x="442018" y="37916"/>
                </a:lnTo>
                <a:lnTo>
                  <a:pt x="406093" y="9582"/>
                </a:lnTo>
                <a:lnTo>
                  <a:pt x="375732" y="1064"/>
                </a:lnTo>
                <a:lnTo>
                  <a:pt x="358697" y="0"/>
                </a:lnTo>
                <a:close/>
              </a:path>
              <a:path w="1536064" h="291465">
                <a:moveTo>
                  <a:pt x="449416" y="48769"/>
                </a:moveTo>
                <a:lnTo>
                  <a:pt x="358697" y="48769"/>
                </a:lnTo>
                <a:lnTo>
                  <a:pt x="366468" y="49439"/>
                </a:lnTo>
                <a:lnTo>
                  <a:pt x="373706" y="51448"/>
                </a:lnTo>
                <a:lnTo>
                  <a:pt x="401422" y="81508"/>
                </a:lnTo>
                <a:lnTo>
                  <a:pt x="411176" y="129462"/>
                </a:lnTo>
                <a:lnTo>
                  <a:pt x="411588" y="144797"/>
                </a:lnTo>
                <a:lnTo>
                  <a:pt x="410747" y="167594"/>
                </a:lnTo>
                <a:lnTo>
                  <a:pt x="397301" y="217746"/>
                </a:lnTo>
                <a:lnTo>
                  <a:pt x="358697" y="242062"/>
                </a:lnTo>
                <a:lnTo>
                  <a:pt x="449239" y="242062"/>
                </a:lnTo>
                <a:lnTo>
                  <a:pt x="464582" y="206670"/>
                </a:lnTo>
                <a:lnTo>
                  <a:pt x="471453" y="167044"/>
                </a:lnTo>
                <a:lnTo>
                  <a:pt x="472310" y="144797"/>
                </a:lnTo>
                <a:lnTo>
                  <a:pt x="471511" y="122645"/>
                </a:lnTo>
                <a:lnTo>
                  <a:pt x="468971" y="102175"/>
                </a:lnTo>
                <a:lnTo>
                  <a:pt x="464684" y="83415"/>
                </a:lnTo>
                <a:lnTo>
                  <a:pt x="458709" y="66491"/>
                </a:lnTo>
                <a:lnTo>
                  <a:pt x="451102" y="51242"/>
                </a:lnTo>
                <a:lnTo>
                  <a:pt x="449416" y="48769"/>
                </a:lnTo>
                <a:close/>
              </a:path>
              <a:path w="1536064" h="291465">
                <a:moveTo>
                  <a:pt x="625041" y="0"/>
                </a:moveTo>
                <a:lnTo>
                  <a:pt x="577568" y="9582"/>
                </a:lnTo>
                <a:lnTo>
                  <a:pt x="541686" y="37813"/>
                </a:lnTo>
                <a:lnTo>
                  <a:pt x="519061" y="83492"/>
                </a:lnTo>
                <a:lnTo>
                  <a:pt x="512278" y="122645"/>
                </a:lnTo>
                <a:lnTo>
                  <a:pt x="511429" y="144797"/>
                </a:lnTo>
                <a:lnTo>
                  <a:pt x="512219" y="167044"/>
                </a:lnTo>
                <a:lnTo>
                  <a:pt x="518950" y="206541"/>
                </a:lnTo>
                <a:lnTo>
                  <a:pt x="541549" y="252743"/>
                </a:lnTo>
                <a:lnTo>
                  <a:pt x="577439" y="281516"/>
                </a:lnTo>
                <a:lnTo>
                  <a:pt x="625041" y="291381"/>
                </a:lnTo>
                <a:lnTo>
                  <a:pt x="642136" y="290299"/>
                </a:lnTo>
                <a:lnTo>
                  <a:pt x="685900" y="274071"/>
                </a:lnTo>
                <a:lnTo>
                  <a:pt x="715583" y="242062"/>
                </a:lnTo>
                <a:lnTo>
                  <a:pt x="625041" y="242062"/>
                </a:lnTo>
                <a:lnTo>
                  <a:pt x="617262" y="241392"/>
                </a:lnTo>
                <a:lnTo>
                  <a:pt x="586370" y="217746"/>
                </a:lnTo>
                <a:lnTo>
                  <a:pt x="573627" y="174540"/>
                </a:lnTo>
                <a:lnTo>
                  <a:pt x="572013" y="144797"/>
                </a:lnTo>
                <a:lnTo>
                  <a:pt x="572975" y="122319"/>
                </a:lnTo>
                <a:lnTo>
                  <a:pt x="586575" y="72811"/>
                </a:lnTo>
                <a:lnTo>
                  <a:pt x="625041" y="48769"/>
                </a:lnTo>
                <a:lnTo>
                  <a:pt x="715760" y="48769"/>
                </a:lnTo>
                <a:lnTo>
                  <a:pt x="708362" y="37916"/>
                </a:lnTo>
                <a:lnTo>
                  <a:pt x="672437" y="9582"/>
                </a:lnTo>
                <a:lnTo>
                  <a:pt x="642076" y="1064"/>
                </a:lnTo>
                <a:lnTo>
                  <a:pt x="625041" y="0"/>
                </a:lnTo>
                <a:close/>
              </a:path>
              <a:path w="1536064" h="291465">
                <a:moveTo>
                  <a:pt x="715760" y="48769"/>
                </a:moveTo>
                <a:lnTo>
                  <a:pt x="625041" y="48769"/>
                </a:lnTo>
                <a:lnTo>
                  <a:pt x="632812" y="49439"/>
                </a:lnTo>
                <a:lnTo>
                  <a:pt x="640050" y="51448"/>
                </a:lnTo>
                <a:lnTo>
                  <a:pt x="667766" y="81508"/>
                </a:lnTo>
                <a:lnTo>
                  <a:pt x="677520" y="129462"/>
                </a:lnTo>
                <a:lnTo>
                  <a:pt x="677932" y="144797"/>
                </a:lnTo>
                <a:lnTo>
                  <a:pt x="677091" y="167594"/>
                </a:lnTo>
                <a:lnTo>
                  <a:pt x="663645" y="217746"/>
                </a:lnTo>
                <a:lnTo>
                  <a:pt x="625041" y="242062"/>
                </a:lnTo>
                <a:lnTo>
                  <a:pt x="715583" y="242062"/>
                </a:lnTo>
                <a:lnTo>
                  <a:pt x="730926" y="206670"/>
                </a:lnTo>
                <a:lnTo>
                  <a:pt x="737798" y="167044"/>
                </a:lnTo>
                <a:lnTo>
                  <a:pt x="738654" y="144797"/>
                </a:lnTo>
                <a:lnTo>
                  <a:pt x="737856" y="122645"/>
                </a:lnTo>
                <a:lnTo>
                  <a:pt x="735315" y="102175"/>
                </a:lnTo>
                <a:lnTo>
                  <a:pt x="731028" y="83415"/>
                </a:lnTo>
                <a:lnTo>
                  <a:pt x="725054" y="66491"/>
                </a:lnTo>
                <a:lnTo>
                  <a:pt x="717446" y="51242"/>
                </a:lnTo>
                <a:lnTo>
                  <a:pt x="715760" y="48769"/>
                </a:lnTo>
                <a:close/>
              </a:path>
              <a:path w="1536064" h="291465">
                <a:moveTo>
                  <a:pt x="998919" y="0"/>
                </a:moveTo>
                <a:lnTo>
                  <a:pt x="959328" y="5486"/>
                </a:lnTo>
                <a:lnTo>
                  <a:pt x="924700" y="21740"/>
                </a:lnTo>
                <a:lnTo>
                  <a:pt x="896726" y="48048"/>
                </a:lnTo>
                <a:lnTo>
                  <a:pt x="877201" y="83801"/>
                </a:lnTo>
                <a:lnTo>
                  <a:pt x="867928" y="128157"/>
                </a:lnTo>
                <a:lnTo>
                  <a:pt x="867310" y="144797"/>
                </a:lnTo>
                <a:lnTo>
                  <a:pt x="868349" y="166297"/>
                </a:lnTo>
                <a:lnTo>
                  <a:pt x="876660" y="204763"/>
                </a:lnTo>
                <a:lnTo>
                  <a:pt x="903990" y="250339"/>
                </a:lnTo>
                <a:lnTo>
                  <a:pt x="946217" y="279232"/>
                </a:lnTo>
                <a:lnTo>
                  <a:pt x="1000156" y="289046"/>
                </a:lnTo>
                <a:lnTo>
                  <a:pt x="1017380" y="288153"/>
                </a:lnTo>
                <a:lnTo>
                  <a:pt x="1063075" y="274758"/>
                </a:lnTo>
                <a:lnTo>
                  <a:pt x="1097644" y="246321"/>
                </a:lnTo>
                <a:lnTo>
                  <a:pt x="1104423" y="236429"/>
                </a:lnTo>
                <a:lnTo>
                  <a:pt x="1000430" y="236429"/>
                </a:lnTo>
                <a:lnTo>
                  <a:pt x="989672" y="235760"/>
                </a:lnTo>
                <a:lnTo>
                  <a:pt x="954116" y="219678"/>
                </a:lnTo>
                <a:lnTo>
                  <a:pt x="932642" y="183401"/>
                </a:lnTo>
                <a:lnTo>
                  <a:pt x="927619" y="144248"/>
                </a:lnTo>
                <a:lnTo>
                  <a:pt x="928186" y="130115"/>
                </a:lnTo>
                <a:lnTo>
                  <a:pt x="941666" y="84891"/>
                </a:lnTo>
                <a:lnTo>
                  <a:pt x="970465" y="58643"/>
                </a:lnTo>
                <a:lnTo>
                  <a:pt x="999881" y="52616"/>
                </a:lnTo>
                <a:lnTo>
                  <a:pt x="1103634" y="52616"/>
                </a:lnTo>
                <a:lnTo>
                  <a:pt x="1100760" y="48177"/>
                </a:lnTo>
                <a:lnTo>
                  <a:pt x="1071713" y="20555"/>
                </a:lnTo>
                <a:lnTo>
                  <a:pt x="1032921" y="3941"/>
                </a:lnTo>
                <a:lnTo>
                  <a:pt x="1010665" y="437"/>
                </a:lnTo>
                <a:lnTo>
                  <a:pt x="998919" y="0"/>
                </a:lnTo>
                <a:close/>
              </a:path>
              <a:path w="1536064" h="291465">
                <a:moveTo>
                  <a:pt x="1121460" y="177631"/>
                </a:moveTo>
                <a:lnTo>
                  <a:pt x="1064587" y="177631"/>
                </a:lnTo>
                <a:lnTo>
                  <a:pt x="1076676" y="179417"/>
                </a:lnTo>
                <a:lnTo>
                  <a:pt x="1064488" y="179417"/>
                </a:lnTo>
                <a:lnTo>
                  <a:pt x="1047620" y="220528"/>
                </a:lnTo>
                <a:lnTo>
                  <a:pt x="1010159" y="235983"/>
                </a:lnTo>
                <a:lnTo>
                  <a:pt x="1000430" y="236429"/>
                </a:lnTo>
                <a:lnTo>
                  <a:pt x="1104423" y="236429"/>
                </a:lnTo>
                <a:lnTo>
                  <a:pt x="1120895" y="187969"/>
                </a:lnTo>
                <a:lnTo>
                  <a:pt x="1121363" y="179417"/>
                </a:lnTo>
                <a:lnTo>
                  <a:pt x="1076676" y="179417"/>
                </a:lnTo>
                <a:lnTo>
                  <a:pt x="1064587" y="177631"/>
                </a:lnTo>
                <a:lnTo>
                  <a:pt x="1121460" y="177631"/>
                </a:lnTo>
                <a:close/>
              </a:path>
              <a:path w="1536064" h="291465">
                <a:moveTo>
                  <a:pt x="1121874" y="134631"/>
                </a:moveTo>
                <a:lnTo>
                  <a:pt x="1004140" y="134631"/>
                </a:lnTo>
                <a:lnTo>
                  <a:pt x="1004140" y="179417"/>
                </a:lnTo>
                <a:lnTo>
                  <a:pt x="1064488" y="179417"/>
                </a:lnTo>
                <a:lnTo>
                  <a:pt x="1064587" y="177631"/>
                </a:lnTo>
                <a:lnTo>
                  <a:pt x="1121460" y="177631"/>
                </a:lnTo>
                <a:lnTo>
                  <a:pt x="1121799" y="171449"/>
                </a:lnTo>
                <a:lnTo>
                  <a:pt x="1121874" y="134631"/>
                </a:lnTo>
                <a:close/>
              </a:path>
              <a:path w="1536064" h="291465">
                <a:moveTo>
                  <a:pt x="1103634" y="52616"/>
                </a:moveTo>
                <a:lnTo>
                  <a:pt x="1007574" y="52616"/>
                </a:lnTo>
                <a:lnTo>
                  <a:pt x="1014581" y="53577"/>
                </a:lnTo>
                <a:lnTo>
                  <a:pt x="1027311" y="57424"/>
                </a:lnTo>
                <a:lnTo>
                  <a:pt x="1032989" y="60217"/>
                </a:lnTo>
                <a:lnTo>
                  <a:pt x="1037935" y="63881"/>
                </a:lnTo>
                <a:lnTo>
                  <a:pt x="1042972" y="67453"/>
                </a:lnTo>
                <a:lnTo>
                  <a:pt x="1047231" y="71849"/>
                </a:lnTo>
                <a:lnTo>
                  <a:pt x="1050711" y="77069"/>
                </a:lnTo>
                <a:lnTo>
                  <a:pt x="1054192" y="82198"/>
                </a:lnTo>
                <a:lnTo>
                  <a:pt x="1056893" y="88105"/>
                </a:lnTo>
                <a:lnTo>
                  <a:pt x="1058817" y="94791"/>
                </a:lnTo>
                <a:lnTo>
                  <a:pt x="1119264" y="94791"/>
                </a:lnTo>
                <a:lnTo>
                  <a:pt x="1117366" y="84574"/>
                </a:lnTo>
                <a:lnTo>
                  <a:pt x="1114558" y="74803"/>
                </a:lnTo>
                <a:lnTo>
                  <a:pt x="1110841" y="65478"/>
                </a:lnTo>
                <a:lnTo>
                  <a:pt x="1106213" y="56600"/>
                </a:lnTo>
                <a:lnTo>
                  <a:pt x="1103634" y="52616"/>
                </a:lnTo>
                <a:close/>
              </a:path>
              <a:path w="1536064" h="291465">
                <a:moveTo>
                  <a:pt x="1214364" y="3846"/>
                </a:moveTo>
                <a:lnTo>
                  <a:pt x="1149384" y="3846"/>
                </a:lnTo>
                <a:lnTo>
                  <a:pt x="1229888" y="285199"/>
                </a:lnTo>
                <a:lnTo>
                  <a:pt x="1287862" y="285199"/>
                </a:lnTo>
                <a:lnTo>
                  <a:pt x="1312807" y="199337"/>
                </a:lnTo>
                <a:lnTo>
                  <a:pt x="1260936" y="199337"/>
                </a:lnTo>
                <a:lnTo>
                  <a:pt x="1214364" y="3846"/>
                </a:lnTo>
                <a:close/>
              </a:path>
              <a:path w="1536064" h="291465">
                <a:moveTo>
                  <a:pt x="1395768" y="101248"/>
                </a:moveTo>
                <a:lnTo>
                  <a:pt x="1343501" y="101248"/>
                </a:lnTo>
                <a:lnTo>
                  <a:pt x="1397079" y="285199"/>
                </a:lnTo>
                <a:lnTo>
                  <a:pt x="1455053" y="285199"/>
                </a:lnTo>
                <a:lnTo>
                  <a:pt x="1479503" y="199749"/>
                </a:lnTo>
                <a:lnTo>
                  <a:pt x="1421533" y="199749"/>
                </a:lnTo>
                <a:lnTo>
                  <a:pt x="1395768" y="101248"/>
                </a:lnTo>
                <a:close/>
              </a:path>
              <a:path w="1536064" h="291465">
                <a:moveTo>
                  <a:pt x="1535557" y="3846"/>
                </a:moveTo>
                <a:lnTo>
                  <a:pt x="1470577" y="3846"/>
                </a:lnTo>
                <a:lnTo>
                  <a:pt x="1424005" y="199749"/>
                </a:lnTo>
                <a:lnTo>
                  <a:pt x="1479503" y="199749"/>
                </a:lnTo>
                <a:lnTo>
                  <a:pt x="1535557" y="3846"/>
                </a:lnTo>
                <a:close/>
              </a:path>
              <a:path w="1536064" h="291465">
                <a:moveTo>
                  <a:pt x="1370290" y="3846"/>
                </a:moveTo>
                <a:lnTo>
                  <a:pt x="1314651" y="3846"/>
                </a:lnTo>
                <a:lnTo>
                  <a:pt x="1263271" y="199337"/>
                </a:lnTo>
                <a:lnTo>
                  <a:pt x="1312807" y="199337"/>
                </a:lnTo>
                <a:lnTo>
                  <a:pt x="1341303" y="101248"/>
                </a:lnTo>
                <a:lnTo>
                  <a:pt x="1395768" y="101248"/>
                </a:lnTo>
                <a:lnTo>
                  <a:pt x="1370290" y="384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33848" y="7613542"/>
            <a:ext cx="3605951" cy="1285536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5742365" y="7104546"/>
            <a:ext cx="1527810" cy="291465"/>
          </a:xfrm>
          <a:custGeom>
            <a:avLst/>
            <a:gdLst/>
            <a:ahLst/>
            <a:cxnLst/>
            <a:rect l="l" t="t" r="r" b="b"/>
            <a:pathLst>
              <a:path w="1527809" h="291465">
                <a:moveTo>
                  <a:pt x="59897" y="205656"/>
                </a:moveTo>
                <a:lnTo>
                  <a:pt x="0" y="205656"/>
                </a:lnTo>
                <a:lnTo>
                  <a:pt x="1038" y="217591"/>
                </a:lnTo>
                <a:lnTo>
                  <a:pt x="21714" y="257912"/>
                </a:lnTo>
                <a:lnTo>
                  <a:pt x="64370" y="283095"/>
                </a:lnTo>
                <a:lnTo>
                  <a:pt x="106743" y="289046"/>
                </a:lnTo>
                <a:lnTo>
                  <a:pt x="122095" y="288376"/>
                </a:lnTo>
                <a:lnTo>
                  <a:pt x="162794" y="278330"/>
                </a:lnTo>
                <a:lnTo>
                  <a:pt x="201123" y="248931"/>
                </a:lnTo>
                <a:lnTo>
                  <a:pt x="206772" y="240001"/>
                </a:lnTo>
                <a:lnTo>
                  <a:pt x="98180" y="240001"/>
                </a:lnTo>
                <a:lnTo>
                  <a:pt x="90349" y="238582"/>
                </a:lnTo>
                <a:lnTo>
                  <a:pt x="60263" y="212525"/>
                </a:lnTo>
                <a:lnTo>
                  <a:pt x="59897" y="205656"/>
                </a:lnTo>
                <a:close/>
              </a:path>
              <a:path w="1527809" h="291465">
                <a:moveTo>
                  <a:pt x="197091" y="47121"/>
                </a:moveTo>
                <a:lnTo>
                  <a:pt x="115261" y="47121"/>
                </a:lnTo>
                <a:lnTo>
                  <a:pt x="122221" y="48632"/>
                </a:lnTo>
                <a:lnTo>
                  <a:pt x="134219" y="54676"/>
                </a:lnTo>
                <a:lnTo>
                  <a:pt x="138890" y="58889"/>
                </a:lnTo>
                <a:lnTo>
                  <a:pt x="142187" y="64293"/>
                </a:lnTo>
                <a:lnTo>
                  <a:pt x="145576" y="69605"/>
                </a:lnTo>
                <a:lnTo>
                  <a:pt x="147132" y="75283"/>
                </a:lnTo>
                <a:lnTo>
                  <a:pt x="147171" y="90593"/>
                </a:lnTo>
                <a:lnTo>
                  <a:pt x="145347" y="96760"/>
                </a:lnTo>
                <a:lnTo>
                  <a:pt x="110498" y="119932"/>
                </a:lnTo>
                <a:lnTo>
                  <a:pt x="75283" y="119932"/>
                </a:lnTo>
                <a:lnTo>
                  <a:pt x="75283" y="163618"/>
                </a:lnTo>
                <a:lnTo>
                  <a:pt x="101523" y="163618"/>
                </a:lnTo>
                <a:lnTo>
                  <a:pt x="109216" y="163927"/>
                </a:lnTo>
                <a:lnTo>
                  <a:pt x="146858" y="182302"/>
                </a:lnTo>
                <a:lnTo>
                  <a:pt x="151071" y="188072"/>
                </a:lnTo>
                <a:lnTo>
                  <a:pt x="153178" y="194712"/>
                </a:lnTo>
                <a:lnTo>
                  <a:pt x="153178" y="209640"/>
                </a:lnTo>
                <a:lnTo>
                  <a:pt x="123961" y="238399"/>
                </a:lnTo>
                <a:lnTo>
                  <a:pt x="115948" y="240001"/>
                </a:lnTo>
                <a:lnTo>
                  <a:pt x="206772" y="240001"/>
                </a:lnTo>
                <a:lnTo>
                  <a:pt x="207245" y="239254"/>
                </a:lnTo>
                <a:lnTo>
                  <a:pt x="211593" y="228919"/>
                </a:lnTo>
                <a:lnTo>
                  <a:pt x="214183" y="217892"/>
                </a:lnTo>
                <a:lnTo>
                  <a:pt x="214998" y="206206"/>
                </a:lnTo>
                <a:lnTo>
                  <a:pt x="214037" y="193636"/>
                </a:lnTo>
                <a:lnTo>
                  <a:pt x="189755" y="154577"/>
                </a:lnTo>
                <a:lnTo>
                  <a:pt x="151529" y="140951"/>
                </a:lnTo>
                <a:lnTo>
                  <a:pt x="151529" y="138753"/>
                </a:lnTo>
                <a:lnTo>
                  <a:pt x="189858" y="118695"/>
                </a:lnTo>
                <a:lnTo>
                  <a:pt x="204557" y="79267"/>
                </a:lnTo>
                <a:lnTo>
                  <a:pt x="203853" y="68414"/>
                </a:lnTo>
                <a:lnTo>
                  <a:pt x="201604" y="58111"/>
                </a:lnTo>
                <a:lnTo>
                  <a:pt x="197809" y="48357"/>
                </a:lnTo>
                <a:lnTo>
                  <a:pt x="197091" y="47121"/>
                </a:lnTo>
                <a:close/>
              </a:path>
              <a:path w="1527809" h="291465">
                <a:moveTo>
                  <a:pt x="107568" y="0"/>
                </a:moveTo>
                <a:lnTo>
                  <a:pt x="67616" y="5950"/>
                </a:lnTo>
                <a:lnTo>
                  <a:pt x="26823" y="30798"/>
                </a:lnTo>
                <a:lnTo>
                  <a:pt x="6654" y="70630"/>
                </a:lnTo>
                <a:lnTo>
                  <a:pt x="5632" y="82427"/>
                </a:lnTo>
                <a:lnTo>
                  <a:pt x="62645" y="82427"/>
                </a:lnTo>
                <a:lnTo>
                  <a:pt x="62919" y="75283"/>
                </a:lnTo>
                <a:lnTo>
                  <a:pt x="65072" y="69056"/>
                </a:lnTo>
                <a:lnTo>
                  <a:pt x="73131" y="58432"/>
                </a:lnTo>
                <a:lnTo>
                  <a:pt x="78489" y="54356"/>
                </a:lnTo>
                <a:lnTo>
                  <a:pt x="85175" y="51517"/>
                </a:lnTo>
                <a:lnTo>
                  <a:pt x="91861" y="48586"/>
                </a:lnTo>
                <a:lnTo>
                  <a:pt x="99233" y="47121"/>
                </a:lnTo>
                <a:lnTo>
                  <a:pt x="197091" y="47121"/>
                </a:lnTo>
                <a:lnTo>
                  <a:pt x="192468" y="39153"/>
                </a:lnTo>
                <a:lnTo>
                  <a:pt x="158535" y="10578"/>
                </a:lnTo>
                <a:lnTo>
                  <a:pt x="121675" y="661"/>
                </a:lnTo>
                <a:lnTo>
                  <a:pt x="107568" y="0"/>
                </a:lnTo>
                <a:close/>
              </a:path>
              <a:path w="1527809" h="291465">
                <a:moveTo>
                  <a:pt x="368073" y="0"/>
                </a:moveTo>
                <a:lnTo>
                  <a:pt x="320600" y="9582"/>
                </a:lnTo>
                <a:lnTo>
                  <a:pt x="284718" y="37813"/>
                </a:lnTo>
                <a:lnTo>
                  <a:pt x="262093" y="83492"/>
                </a:lnTo>
                <a:lnTo>
                  <a:pt x="255310" y="122645"/>
                </a:lnTo>
                <a:lnTo>
                  <a:pt x="254460" y="144797"/>
                </a:lnTo>
                <a:lnTo>
                  <a:pt x="255250" y="167044"/>
                </a:lnTo>
                <a:lnTo>
                  <a:pt x="261982" y="206541"/>
                </a:lnTo>
                <a:lnTo>
                  <a:pt x="284581" y="252743"/>
                </a:lnTo>
                <a:lnTo>
                  <a:pt x="320471" y="281516"/>
                </a:lnTo>
                <a:lnTo>
                  <a:pt x="368073" y="291381"/>
                </a:lnTo>
                <a:lnTo>
                  <a:pt x="385168" y="290299"/>
                </a:lnTo>
                <a:lnTo>
                  <a:pt x="428932" y="274071"/>
                </a:lnTo>
                <a:lnTo>
                  <a:pt x="458615" y="242062"/>
                </a:lnTo>
                <a:lnTo>
                  <a:pt x="368073" y="242062"/>
                </a:lnTo>
                <a:lnTo>
                  <a:pt x="360294" y="241392"/>
                </a:lnTo>
                <a:lnTo>
                  <a:pt x="329402" y="217746"/>
                </a:lnTo>
                <a:lnTo>
                  <a:pt x="316659" y="174540"/>
                </a:lnTo>
                <a:lnTo>
                  <a:pt x="315045" y="144797"/>
                </a:lnTo>
                <a:lnTo>
                  <a:pt x="316006" y="122319"/>
                </a:lnTo>
                <a:lnTo>
                  <a:pt x="329607" y="72811"/>
                </a:lnTo>
                <a:lnTo>
                  <a:pt x="368073" y="48769"/>
                </a:lnTo>
                <a:lnTo>
                  <a:pt x="458792" y="48769"/>
                </a:lnTo>
                <a:lnTo>
                  <a:pt x="451394" y="37916"/>
                </a:lnTo>
                <a:lnTo>
                  <a:pt x="415469" y="9582"/>
                </a:lnTo>
                <a:lnTo>
                  <a:pt x="385108" y="1064"/>
                </a:lnTo>
                <a:lnTo>
                  <a:pt x="368073" y="0"/>
                </a:lnTo>
                <a:close/>
              </a:path>
              <a:path w="1527809" h="291465">
                <a:moveTo>
                  <a:pt x="458792" y="48769"/>
                </a:moveTo>
                <a:lnTo>
                  <a:pt x="368073" y="48769"/>
                </a:lnTo>
                <a:lnTo>
                  <a:pt x="375844" y="49439"/>
                </a:lnTo>
                <a:lnTo>
                  <a:pt x="383082" y="51448"/>
                </a:lnTo>
                <a:lnTo>
                  <a:pt x="410798" y="81508"/>
                </a:lnTo>
                <a:lnTo>
                  <a:pt x="420552" y="129462"/>
                </a:lnTo>
                <a:lnTo>
                  <a:pt x="420964" y="144797"/>
                </a:lnTo>
                <a:lnTo>
                  <a:pt x="420123" y="167594"/>
                </a:lnTo>
                <a:lnTo>
                  <a:pt x="406677" y="217746"/>
                </a:lnTo>
                <a:lnTo>
                  <a:pt x="368073" y="242062"/>
                </a:lnTo>
                <a:lnTo>
                  <a:pt x="458615" y="242062"/>
                </a:lnTo>
                <a:lnTo>
                  <a:pt x="473958" y="206670"/>
                </a:lnTo>
                <a:lnTo>
                  <a:pt x="480830" y="167044"/>
                </a:lnTo>
                <a:lnTo>
                  <a:pt x="481686" y="144797"/>
                </a:lnTo>
                <a:lnTo>
                  <a:pt x="480887" y="122645"/>
                </a:lnTo>
                <a:lnTo>
                  <a:pt x="478347" y="102175"/>
                </a:lnTo>
                <a:lnTo>
                  <a:pt x="474060" y="83415"/>
                </a:lnTo>
                <a:lnTo>
                  <a:pt x="468085" y="66491"/>
                </a:lnTo>
                <a:lnTo>
                  <a:pt x="460478" y="51242"/>
                </a:lnTo>
                <a:lnTo>
                  <a:pt x="458792" y="48769"/>
                </a:lnTo>
                <a:close/>
              </a:path>
              <a:path w="1527809" h="291465">
                <a:moveTo>
                  <a:pt x="656123" y="121305"/>
                </a:moveTo>
                <a:lnTo>
                  <a:pt x="527811" y="121305"/>
                </a:lnTo>
                <a:lnTo>
                  <a:pt x="527811" y="167740"/>
                </a:lnTo>
                <a:lnTo>
                  <a:pt x="656123" y="167740"/>
                </a:lnTo>
                <a:lnTo>
                  <a:pt x="656123" y="121305"/>
                </a:lnTo>
                <a:close/>
              </a:path>
              <a:path w="1527809" h="291465">
                <a:moveTo>
                  <a:pt x="764104" y="205656"/>
                </a:moveTo>
                <a:lnTo>
                  <a:pt x="706404" y="205656"/>
                </a:lnTo>
                <a:lnTo>
                  <a:pt x="707478" y="217471"/>
                </a:lnTo>
                <a:lnTo>
                  <a:pt x="727526" y="257697"/>
                </a:lnTo>
                <a:lnTo>
                  <a:pt x="768070" y="283018"/>
                </a:lnTo>
                <a:lnTo>
                  <a:pt x="808202" y="289046"/>
                </a:lnTo>
                <a:lnTo>
                  <a:pt x="823383" y="288264"/>
                </a:lnTo>
                <a:lnTo>
                  <a:pt x="863154" y="276544"/>
                </a:lnTo>
                <a:lnTo>
                  <a:pt x="892854" y="252331"/>
                </a:lnTo>
                <a:lnTo>
                  <a:pt x="899822" y="242337"/>
                </a:lnTo>
                <a:lnTo>
                  <a:pt x="808202" y="242337"/>
                </a:lnTo>
                <a:lnTo>
                  <a:pt x="799711" y="241701"/>
                </a:lnTo>
                <a:lnTo>
                  <a:pt x="768019" y="220459"/>
                </a:lnTo>
                <a:lnTo>
                  <a:pt x="765323" y="213444"/>
                </a:lnTo>
                <a:lnTo>
                  <a:pt x="764104" y="205656"/>
                </a:lnTo>
                <a:close/>
              </a:path>
              <a:path w="1527809" h="291465">
                <a:moveTo>
                  <a:pt x="901370" y="142737"/>
                </a:moveTo>
                <a:lnTo>
                  <a:pt x="807378" y="142737"/>
                </a:lnTo>
                <a:lnTo>
                  <a:pt x="814256" y="143192"/>
                </a:lnTo>
                <a:lnTo>
                  <a:pt x="820773" y="144431"/>
                </a:lnTo>
                <a:lnTo>
                  <a:pt x="852456" y="172634"/>
                </a:lnTo>
                <a:lnTo>
                  <a:pt x="856010" y="192880"/>
                </a:lnTo>
                <a:lnTo>
                  <a:pt x="855624" y="199955"/>
                </a:lnTo>
                <a:lnTo>
                  <a:pt x="832931" y="236155"/>
                </a:lnTo>
                <a:lnTo>
                  <a:pt x="808202" y="242337"/>
                </a:lnTo>
                <a:lnTo>
                  <a:pt x="899822" y="242337"/>
                </a:lnTo>
                <a:lnTo>
                  <a:pt x="912525" y="205193"/>
                </a:lnTo>
                <a:lnTo>
                  <a:pt x="913298" y="191369"/>
                </a:lnTo>
                <a:lnTo>
                  <a:pt x="912636" y="178232"/>
                </a:lnTo>
                <a:lnTo>
                  <a:pt x="910516" y="165885"/>
                </a:lnTo>
                <a:lnTo>
                  <a:pt x="906935" y="154328"/>
                </a:lnTo>
                <a:lnTo>
                  <a:pt x="901895" y="143561"/>
                </a:lnTo>
                <a:lnTo>
                  <a:pt x="901370" y="142737"/>
                </a:lnTo>
                <a:close/>
              </a:path>
              <a:path w="1527809" h="291465">
                <a:moveTo>
                  <a:pt x="897774" y="3846"/>
                </a:moveTo>
                <a:lnTo>
                  <a:pt x="725775" y="3846"/>
                </a:lnTo>
                <a:lnTo>
                  <a:pt x="712449" y="152216"/>
                </a:lnTo>
                <a:lnTo>
                  <a:pt x="765340" y="161695"/>
                </a:lnTo>
                <a:lnTo>
                  <a:pt x="769645" y="155833"/>
                </a:lnTo>
                <a:lnTo>
                  <a:pt x="775643" y="151208"/>
                </a:lnTo>
                <a:lnTo>
                  <a:pt x="791176" y="144420"/>
                </a:lnTo>
                <a:lnTo>
                  <a:pt x="799135" y="142737"/>
                </a:lnTo>
                <a:lnTo>
                  <a:pt x="901370" y="142737"/>
                </a:lnTo>
                <a:lnTo>
                  <a:pt x="895601" y="133678"/>
                </a:lnTo>
                <a:lnTo>
                  <a:pt x="888260" y="124912"/>
                </a:lnTo>
                <a:lnTo>
                  <a:pt x="886114" y="122954"/>
                </a:lnTo>
                <a:lnTo>
                  <a:pt x="767538" y="122954"/>
                </a:lnTo>
                <a:lnTo>
                  <a:pt x="774819" y="52478"/>
                </a:lnTo>
                <a:lnTo>
                  <a:pt x="897774" y="52478"/>
                </a:lnTo>
                <a:lnTo>
                  <a:pt x="897774" y="3846"/>
                </a:lnTo>
                <a:close/>
              </a:path>
              <a:path w="1527809" h="291465">
                <a:moveTo>
                  <a:pt x="825100" y="98775"/>
                </a:moveTo>
                <a:lnTo>
                  <a:pt x="784565" y="109302"/>
                </a:lnTo>
                <a:lnTo>
                  <a:pt x="769187" y="122954"/>
                </a:lnTo>
                <a:lnTo>
                  <a:pt x="886114" y="122954"/>
                </a:lnTo>
                <a:lnTo>
                  <a:pt x="849141" y="101763"/>
                </a:lnTo>
                <a:lnTo>
                  <a:pt x="825100" y="98775"/>
                </a:lnTo>
                <a:close/>
              </a:path>
              <a:path w="1527809" h="291465">
                <a:moveTo>
                  <a:pt x="1065102" y="0"/>
                </a:moveTo>
                <a:lnTo>
                  <a:pt x="1017629" y="9582"/>
                </a:lnTo>
                <a:lnTo>
                  <a:pt x="981747" y="37813"/>
                </a:lnTo>
                <a:lnTo>
                  <a:pt x="959122" y="83492"/>
                </a:lnTo>
                <a:lnTo>
                  <a:pt x="952339" y="122645"/>
                </a:lnTo>
                <a:lnTo>
                  <a:pt x="951489" y="144797"/>
                </a:lnTo>
                <a:lnTo>
                  <a:pt x="952279" y="167044"/>
                </a:lnTo>
                <a:lnTo>
                  <a:pt x="959011" y="206541"/>
                </a:lnTo>
                <a:lnTo>
                  <a:pt x="981610" y="252743"/>
                </a:lnTo>
                <a:lnTo>
                  <a:pt x="1017500" y="281516"/>
                </a:lnTo>
                <a:lnTo>
                  <a:pt x="1065102" y="291381"/>
                </a:lnTo>
                <a:lnTo>
                  <a:pt x="1082197" y="290299"/>
                </a:lnTo>
                <a:lnTo>
                  <a:pt x="1125961" y="274071"/>
                </a:lnTo>
                <a:lnTo>
                  <a:pt x="1155644" y="242062"/>
                </a:lnTo>
                <a:lnTo>
                  <a:pt x="1065102" y="242062"/>
                </a:lnTo>
                <a:lnTo>
                  <a:pt x="1057323" y="241392"/>
                </a:lnTo>
                <a:lnTo>
                  <a:pt x="1026430" y="217746"/>
                </a:lnTo>
                <a:lnTo>
                  <a:pt x="1013688" y="174540"/>
                </a:lnTo>
                <a:lnTo>
                  <a:pt x="1012073" y="144797"/>
                </a:lnTo>
                <a:lnTo>
                  <a:pt x="1013035" y="122319"/>
                </a:lnTo>
                <a:lnTo>
                  <a:pt x="1026636" y="72811"/>
                </a:lnTo>
                <a:lnTo>
                  <a:pt x="1065102" y="48769"/>
                </a:lnTo>
                <a:lnTo>
                  <a:pt x="1155821" y="48769"/>
                </a:lnTo>
                <a:lnTo>
                  <a:pt x="1148422" y="37916"/>
                </a:lnTo>
                <a:lnTo>
                  <a:pt x="1112498" y="9582"/>
                </a:lnTo>
                <a:lnTo>
                  <a:pt x="1082137" y="1064"/>
                </a:lnTo>
                <a:lnTo>
                  <a:pt x="1065102" y="0"/>
                </a:lnTo>
                <a:close/>
              </a:path>
              <a:path w="1527809" h="291465">
                <a:moveTo>
                  <a:pt x="1155821" y="48769"/>
                </a:moveTo>
                <a:lnTo>
                  <a:pt x="1065102" y="48769"/>
                </a:lnTo>
                <a:lnTo>
                  <a:pt x="1072872" y="49439"/>
                </a:lnTo>
                <a:lnTo>
                  <a:pt x="1080111" y="51448"/>
                </a:lnTo>
                <a:lnTo>
                  <a:pt x="1107827" y="81508"/>
                </a:lnTo>
                <a:lnTo>
                  <a:pt x="1117581" y="129462"/>
                </a:lnTo>
                <a:lnTo>
                  <a:pt x="1117993" y="144797"/>
                </a:lnTo>
                <a:lnTo>
                  <a:pt x="1117151" y="167594"/>
                </a:lnTo>
                <a:lnTo>
                  <a:pt x="1103705" y="217746"/>
                </a:lnTo>
                <a:lnTo>
                  <a:pt x="1065102" y="242062"/>
                </a:lnTo>
                <a:lnTo>
                  <a:pt x="1155644" y="242062"/>
                </a:lnTo>
                <a:lnTo>
                  <a:pt x="1170987" y="206670"/>
                </a:lnTo>
                <a:lnTo>
                  <a:pt x="1177858" y="167044"/>
                </a:lnTo>
                <a:lnTo>
                  <a:pt x="1178715" y="144797"/>
                </a:lnTo>
                <a:lnTo>
                  <a:pt x="1177916" y="122645"/>
                </a:lnTo>
                <a:lnTo>
                  <a:pt x="1175375" y="102175"/>
                </a:lnTo>
                <a:lnTo>
                  <a:pt x="1171088" y="83415"/>
                </a:lnTo>
                <a:lnTo>
                  <a:pt x="1165114" y="66491"/>
                </a:lnTo>
                <a:lnTo>
                  <a:pt x="1157507" y="51242"/>
                </a:lnTo>
                <a:lnTo>
                  <a:pt x="1155821" y="48769"/>
                </a:lnTo>
                <a:close/>
              </a:path>
              <a:path w="1527809" h="291465">
                <a:moveTo>
                  <a:pt x="1296139" y="3846"/>
                </a:moveTo>
                <a:lnTo>
                  <a:pt x="1222779" y="3846"/>
                </a:lnTo>
                <a:lnTo>
                  <a:pt x="1222779" y="285199"/>
                </a:lnTo>
                <a:lnTo>
                  <a:pt x="1280478" y="285199"/>
                </a:lnTo>
                <a:lnTo>
                  <a:pt x="1280478" y="101385"/>
                </a:lnTo>
                <a:lnTo>
                  <a:pt x="1336119" y="101385"/>
                </a:lnTo>
                <a:lnTo>
                  <a:pt x="1296139" y="3846"/>
                </a:lnTo>
                <a:close/>
              </a:path>
              <a:path w="1527809" h="291465">
                <a:moveTo>
                  <a:pt x="1527761" y="102072"/>
                </a:moveTo>
                <a:lnTo>
                  <a:pt x="1470062" y="102072"/>
                </a:lnTo>
                <a:lnTo>
                  <a:pt x="1470062" y="285199"/>
                </a:lnTo>
                <a:lnTo>
                  <a:pt x="1527761" y="285199"/>
                </a:lnTo>
                <a:lnTo>
                  <a:pt x="1527761" y="102072"/>
                </a:lnTo>
                <a:close/>
              </a:path>
              <a:path w="1527809" h="291465">
                <a:moveTo>
                  <a:pt x="1336119" y="101385"/>
                </a:moveTo>
                <a:lnTo>
                  <a:pt x="1282814" y="101385"/>
                </a:lnTo>
                <a:lnTo>
                  <a:pt x="1355625" y="283825"/>
                </a:lnTo>
                <a:lnTo>
                  <a:pt x="1394915" y="283825"/>
                </a:lnTo>
                <a:lnTo>
                  <a:pt x="1431348" y="192880"/>
                </a:lnTo>
                <a:lnTo>
                  <a:pt x="1373621" y="192880"/>
                </a:lnTo>
                <a:lnTo>
                  <a:pt x="1336119" y="101385"/>
                </a:lnTo>
                <a:close/>
              </a:path>
              <a:path w="1527809" h="291465">
                <a:moveTo>
                  <a:pt x="1527761" y="3846"/>
                </a:moveTo>
                <a:lnTo>
                  <a:pt x="1454400" y="3846"/>
                </a:lnTo>
                <a:lnTo>
                  <a:pt x="1376919" y="192880"/>
                </a:lnTo>
                <a:lnTo>
                  <a:pt x="1431348" y="192880"/>
                </a:lnTo>
                <a:lnTo>
                  <a:pt x="1467726" y="102072"/>
                </a:lnTo>
                <a:lnTo>
                  <a:pt x="1527761" y="102072"/>
                </a:lnTo>
                <a:lnTo>
                  <a:pt x="1527761" y="3846"/>
                </a:lnTo>
                <a:close/>
              </a:path>
            </a:pathLst>
          </a:custGeom>
          <a:solidFill>
            <a:srgbClr val="AC58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18978" y="5107009"/>
            <a:ext cx="3469636" cy="988564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5822962" y="4592106"/>
            <a:ext cx="781050" cy="300990"/>
          </a:xfrm>
          <a:custGeom>
            <a:avLst/>
            <a:gdLst/>
            <a:ahLst/>
            <a:cxnLst/>
            <a:rect l="l" t="t" r="r" b="b"/>
            <a:pathLst>
              <a:path w="781050" h="300989">
                <a:moveTo>
                  <a:pt x="191039" y="53028"/>
                </a:moveTo>
                <a:lnTo>
                  <a:pt x="107293" y="53028"/>
                </a:lnTo>
                <a:lnTo>
                  <a:pt x="114665" y="54676"/>
                </a:lnTo>
                <a:lnTo>
                  <a:pt x="121168" y="57974"/>
                </a:lnTo>
                <a:lnTo>
                  <a:pt x="127671" y="61179"/>
                </a:lnTo>
                <a:lnTo>
                  <a:pt x="132800" y="65804"/>
                </a:lnTo>
                <a:lnTo>
                  <a:pt x="136555" y="71849"/>
                </a:lnTo>
                <a:lnTo>
                  <a:pt x="140310" y="77802"/>
                </a:lnTo>
                <a:lnTo>
                  <a:pt x="142187" y="84900"/>
                </a:lnTo>
                <a:lnTo>
                  <a:pt x="142187" y="100561"/>
                </a:lnTo>
                <a:lnTo>
                  <a:pt x="119743" y="138358"/>
                </a:lnTo>
                <a:lnTo>
                  <a:pt x="2747" y="248244"/>
                </a:lnTo>
                <a:lnTo>
                  <a:pt x="2747" y="291106"/>
                </a:lnTo>
                <a:lnTo>
                  <a:pt x="203321" y="291106"/>
                </a:lnTo>
                <a:lnTo>
                  <a:pt x="203321" y="242474"/>
                </a:lnTo>
                <a:lnTo>
                  <a:pt x="85175" y="242474"/>
                </a:lnTo>
                <a:lnTo>
                  <a:pt x="85175" y="240551"/>
                </a:lnTo>
                <a:lnTo>
                  <a:pt x="126251" y="200299"/>
                </a:lnTo>
                <a:lnTo>
                  <a:pt x="139929" y="187582"/>
                </a:lnTo>
                <a:lnTo>
                  <a:pt x="151975" y="175811"/>
                </a:lnTo>
                <a:lnTo>
                  <a:pt x="178533" y="145836"/>
                </a:lnTo>
                <a:lnTo>
                  <a:pt x="198032" y="104992"/>
                </a:lnTo>
                <a:lnTo>
                  <a:pt x="199612" y="89159"/>
                </a:lnTo>
                <a:lnTo>
                  <a:pt x="198830" y="77344"/>
                </a:lnTo>
                <a:lnTo>
                  <a:pt x="196486" y="66216"/>
                </a:lnTo>
                <a:lnTo>
                  <a:pt x="192580" y="55776"/>
                </a:lnTo>
                <a:lnTo>
                  <a:pt x="191039" y="53028"/>
                </a:lnTo>
                <a:close/>
              </a:path>
              <a:path w="781050" h="300989">
                <a:moveTo>
                  <a:pt x="99462" y="5907"/>
                </a:moveTo>
                <a:lnTo>
                  <a:pt x="59227" y="12166"/>
                </a:lnTo>
                <a:lnTo>
                  <a:pt x="19379" y="38904"/>
                </a:lnTo>
                <a:lnTo>
                  <a:pt x="781" y="83088"/>
                </a:lnTo>
                <a:lnTo>
                  <a:pt x="0" y="96440"/>
                </a:lnTo>
                <a:lnTo>
                  <a:pt x="56462" y="96440"/>
                </a:lnTo>
                <a:lnTo>
                  <a:pt x="56462" y="87464"/>
                </a:lnTo>
                <a:lnTo>
                  <a:pt x="58203" y="79725"/>
                </a:lnTo>
                <a:lnTo>
                  <a:pt x="65163" y="66720"/>
                </a:lnTo>
                <a:lnTo>
                  <a:pt x="70109" y="61729"/>
                </a:lnTo>
                <a:lnTo>
                  <a:pt x="82931" y="54768"/>
                </a:lnTo>
                <a:lnTo>
                  <a:pt x="90441" y="53028"/>
                </a:lnTo>
                <a:lnTo>
                  <a:pt x="191039" y="53028"/>
                </a:lnTo>
                <a:lnTo>
                  <a:pt x="187110" y="46022"/>
                </a:lnTo>
                <a:lnTo>
                  <a:pt x="152078" y="16622"/>
                </a:lnTo>
                <a:lnTo>
                  <a:pt x="114084" y="6577"/>
                </a:lnTo>
                <a:lnTo>
                  <a:pt x="99462" y="5907"/>
                </a:lnTo>
                <a:close/>
              </a:path>
              <a:path w="781050" h="300989">
                <a:moveTo>
                  <a:pt x="393969" y="9753"/>
                </a:moveTo>
                <a:lnTo>
                  <a:pt x="372263" y="9753"/>
                </a:lnTo>
                <a:lnTo>
                  <a:pt x="372263" y="206618"/>
                </a:lnTo>
                <a:lnTo>
                  <a:pt x="371164" y="227362"/>
                </a:lnTo>
                <a:lnTo>
                  <a:pt x="371164" y="291106"/>
                </a:lnTo>
                <a:lnTo>
                  <a:pt x="428039" y="291106"/>
                </a:lnTo>
                <a:lnTo>
                  <a:pt x="428039" y="74596"/>
                </a:lnTo>
                <a:lnTo>
                  <a:pt x="393969" y="74596"/>
                </a:lnTo>
                <a:lnTo>
                  <a:pt x="393969" y="9753"/>
                </a:lnTo>
                <a:close/>
              </a:path>
              <a:path w="781050" h="300989">
                <a:moveTo>
                  <a:pt x="372263" y="9753"/>
                </a:moveTo>
                <a:lnTo>
                  <a:pt x="353580" y="9753"/>
                </a:lnTo>
                <a:lnTo>
                  <a:pt x="236120" y="194803"/>
                </a:lnTo>
                <a:lnTo>
                  <a:pt x="236120" y="241650"/>
                </a:lnTo>
                <a:lnTo>
                  <a:pt x="371164" y="241650"/>
                </a:lnTo>
                <a:lnTo>
                  <a:pt x="371164" y="227362"/>
                </a:lnTo>
                <a:lnTo>
                  <a:pt x="372263" y="206618"/>
                </a:lnTo>
                <a:lnTo>
                  <a:pt x="372263" y="193979"/>
                </a:lnTo>
                <a:lnTo>
                  <a:pt x="296018" y="193979"/>
                </a:lnTo>
                <a:lnTo>
                  <a:pt x="296018" y="191781"/>
                </a:lnTo>
                <a:lnTo>
                  <a:pt x="370065" y="74596"/>
                </a:lnTo>
                <a:lnTo>
                  <a:pt x="372263" y="74596"/>
                </a:lnTo>
                <a:lnTo>
                  <a:pt x="372263" y="9753"/>
                </a:lnTo>
                <a:close/>
              </a:path>
              <a:path w="781050" h="300989">
                <a:moveTo>
                  <a:pt x="462934" y="193979"/>
                </a:moveTo>
                <a:lnTo>
                  <a:pt x="428039" y="193979"/>
                </a:lnTo>
                <a:lnTo>
                  <a:pt x="428039" y="241650"/>
                </a:lnTo>
                <a:lnTo>
                  <a:pt x="462934" y="241650"/>
                </a:lnTo>
                <a:lnTo>
                  <a:pt x="462934" y="193979"/>
                </a:lnTo>
                <a:close/>
              </a:path>
              <a:path w="781050" h="300989">
                <a:moveTo>
                  <a:pt x="428039" y="9753"/>
                </a:moveTo>
                <a:lnTo>
                  <a:pt x="393969" y="9753"/>
                </a:lnTo>
                <a:lnTo>
                  <a:pt x="393969" y="74596"/>
                </a:lnTo>
                <a:lnTo>
                  <a:pt x="428039" y="74596"/>
                </a:lnTo>
                <a:lnTo>
                  <a:pt x="428039" y="9753"/>
                </a:lnTo>
                <a:close/>
              </a:path>
              <a:path w="781050" h="300989">
                <a:moveTo>
                  <a:pt x="718528" y="161008"/>
                </a:moveTo>
                <a:lnTo>
                  <a:pt x="678267" y="174282"/>
                </a:lnTo>
                <a:lnTo>
                  <a:pt x="658356" y="207305"/>
                </a:lnTo>
                <a:lnTo>
                  <a:pt x="656570" y="223516"/>
                </a:lnTo>
                <a:lnTo>
                  <a:pt x="656570" y="238353"/>
                </a:lnTo>
                <a:lnTo>
                  <a:pt x="667698" y="276261"/>
                </a:lnTo>
                <a:lnTo>
                  <a:pt x="699947" y="298697"/>
                </a:lnTo>
                <a:lnTo>
                  <a:pt x="718528" y="300860"/>
                </a:lnTo>
                <a:lnTo>
                  <a:pt x="728110" y="300319"/>
                </a:lnTo>
                <a:lnTo>
                  <a:pt x="764516" y="282280"/>
                </a:lnTo>
                <a:lnTo>
                  <a:pt x="775105" y="265416"/>
                </a:lnTo>
                <a:lnTo>
                  <a:pt x="710194" y="265416"/>
                </a:lnTo>
                <a:lnTo>
                  <a:pt x="704424" y="262531"/>
                </a:lnTo>
                <a:lnTo>
                  <a:pt x="701218" y="256762"/>
                </a:lnTo>
                <a:lnTo>
                  <a:pt x="698104" y="250992"/>
                </a:lnTo>
                <a:lnTo>
                  <a:pt x="696594" y="245039"/>
                </a:lnTo>
                <a:lnTo>
                  <a:pt x="696547" y="216830"/>
                </a:lnTo>
                <a:lnTo>
                  <a:pt x="698150" y="210602"/>
                </a:lnTo>
                <a:lnTo>
                  <a:pt x="704561" y="199062"/>
                </a:lnTo>
                <a:lnTo>
                  <a:pt x="710285" y="196177"/>
                </a:lnTo>
                <a:lnTo>
                  <a:pt x="774999" y="196177"/>
                </a:lnTo>
                <a:lnTo>
                  <a:pt x="773342" y="192331"/>
                </a:lnTo>
                <a:lnTo>
                  <a:pt x="745188" y="165799"/>
                </a:lnTo>
                <a:lnTo>
                  <a:pt x="728222" y="161540"/>
                </a:lnTo>
                <a:lnTo>
                  <a:pt x="718528" y="161008"/>
                </a:lnTo>
                <a:close/>
              </a:path>
              <a:path w="781050" h="300989">
                <a:moveTo>
                  <a:pt x="759742" y="9753"/>
                </a:moveTo>
                <a:lnTo>
                  <a:pt x="723748" y="9753"/>
                </a:lnTo>
                <a:lnTo>
                  <a:pt x="530318" y="291106"/>
                </a:lnTo>
                <a:lnTo>
                  <a:pt x="566312" y="291106"/>
                </a:lnTo>
                <a:lnTo>
                  <a:pt x="759742" y="9753"/>
                </a:lnTo>
                <a:close/>
              </a:path>
              <a:path w="781050" h="300989">
                <a:moveTo>
                  <a:pt x="774999" y="196177"/>
                </a:moveTo>
                <a:lnTo>
                  <a:pt x="727137" y="196177"/>
                </a:lnTo>
                <a:lnTo>
                  <a:pt x="732907" y="199062"/>
                </a:lnTo>
                <a:lnTo>
                  <a:pt x="738769" y="210602"/>
                </a:lnTo>
                <a:lnTo>
                  <a:pt x="740234" y="216830"/>
                </a:lnTo>
                <a:lnTo>
                  <a:pt x="740234" y="245039"/>
                </a:lnTo>
                <a:lnTo>
                  <a:pt x="738677" y="251221"/>
                </a:lnTo>
                <a:lnTo>
                  <a:pt x="735563" y="256899"/>
                </a:lnTo>
                <a:lnTo>
                  <a:pt x="732541" y="262577"/>
                </a:lnTo>
                <a:lnTo>
                  <a:pt x="726862" y="265416"/>
                </a:lnTo>
                <a:lnTo>
                  <a:pt x="775105" y="265416"/>
                </a:lnTo>
                <a:lnTo>
                  <a:pt x="776468" y="262231"/>
                </a:lnTo>
                <a:lnTo>
                  <a:pt x="778700" y="254598"/>
                </a:lnTo>
                <a:lnTo>
                  <a:pt x="780040" y="246638"/>
                </a:lnTo>
                <a:lnTo>
                  <a:pt x="780486" y="238353"/>
                </a:lnTo>
                <a:lnTo>
                  <a:pt x="780486" y="223516"/>
                </a:lnTo>
                <a:lnTo>
                  <a:pt x="780040" y="215179"/>
                </a:lnTo>
                <a:lnTo>
                  <a:pt x="778700" y="207202"/>
                </a:lnTo>
                <a:lnTo>
                  <a:pt x="776468" y="199586"/>
                </a:lnTo>
                <a:lnTo>
                  <a:pt x="774999" y="196177"/>
                </a:lnTo>
                <a:close/>
              </a:path>
              <a:path w="781050" h="300989">
                <a:moveTo>
                  <a:pt x="574005" y="0"/>
                </a:moveTo>
                <a:lnTo>
                  <a:pt x="534019" y="13136"/>
                </a:lnTo>
                <a:lnTo>
                  <a:pt x="514004" y="46193"/>
                </a:lnTo>
                <a:lnTo>
                  <a:pt x="512184" y="62507"/>
                </a:lnTo>
                <a:lnTo>
                  <a:pt x="512184" y="77344"/>
                </a:lnTo>
                <a:lnTo>
                  <a:pt x="523175" y="115063"/>
                </a:lnTo>
                <a:lnTo>
                  <a:pt x="555493" y="137448"/>
                </a:lnTo>
                <a:lnTo>
                  <a:pt x="574005" y="139577"/>
                </a:lnTo>
                <a:lnTo>
                  <a:pt x="583687" y="139045"/>
                </a:lnTo>
                <a:lnTo>
                  <a:pt x="619993" y="121271"/>
                </a:lnTo>
                <a:lnTo>
                  <a:pt x="630629" y="104408"/>
                </a:lnTo>
                <a:lnTo>
                  <a:pt x="565945" y="104408"/>
                </a:lnTo>
                <a:lnTo>
                  <a:pt x="560313" y="101569"/>
                </a:lnTo>
                <a:lnTo>
                  <a:pt x="557107" y="95890"/>
                </a:lnTo>
                <a:lnTo>
                  <a:pt x="553993" y="90212"/>
                </a:lnTo>
                <a:lnTo>
                  <a:pt x="552436" y="84030"/>
                </a:lnTo>
                <a:lnTo>
                  <a:pt x="552482" y="55821"/>
                </a:lnTo>
                <a:lnTo>
                  <a:pt x="553993" y="49822"/>
                </a:lnTo>
                <a:lnTo>
                  <a:pt x="560221" y="38099"/>
                </a:lnTo>
                <a:lnTo>
                  <a:pt x="565854" y="35169"/>
                </a:lnTo>
                <a:lnTo>
                  <a:pt x="630614" y="35169"/>
                </a:lnTo>
                <a:lnTo>
                  <a:pt x="628957" y="31322"/>
                </a:lnTo>
                <a:lnTo>
                  <a:pt x="600794" y="4791"/>
                </a:lnTo>
                <a:lnTo>
                  <a:pt x="583759" y="532"/>
                </a:lnTo>
                <a:lnTo>
                  <a:pt x="574005" y="0"/>
                </a:lnTo>
                <a:close/>
              </a:path>
              <a:path w="781050" h="300989">
                <a:moveTo>
                  <a:pt x="630614" y="35169"/>
                </a:moveTo>
                <a:lnTo>
                  <a:pt x="582706" y="35169"/>
                </a:lnTo>
                <a:lnTo>
                  <a:pt x="588521" y="38054"/>
                </a:lnTo>
                <a:lnTo>
                  <a:pt x="594383" y="49593"/>
                </a:lnTo>
                <a:lnTo>
                  <a:pt x="595848" y="55821"/>
                </a:lnTo>
                <a:lnTo>
                  <a:pt x="595848" y="84030"/>
                </a:lnTo>
                <a:lnTo>
                  <a:pt x="594291" y="90212"/>
                </a:lnTo>
                <a:lnTo>
                  <a:pt x="591177" y="95890"/>
                </a:lnTo>
                <a:lnTo>
                  <a:pt x="588155" y="101569"/>
                </a:lnTo>
                <a:lnTo>
                  <a:pt x="582431" y="104408"/>
                </a:lnTo>
                <a:lnTo>
                  <a:pt x="630629" y="104408"/>
                </a:lnTo>
                <a:lnTo>
                  <a:pt x="632005" y="101274"/>
                </a:lnTo>
                <a:lnTo>
                  <a:pt x="634298" y="93555"/>
                </a:lnTo>
                <a:lnTo>
                  <a:pt x="635645" y="85681"/>
                </a:lnTo>
                <a:lnTo>
                  <a:pt x="636100" y="77344"/>
                </a:lnTo>
                <a:lnTo>
                  <a:pt x="636100" y="62507"/>
                </a:lnTo>
                <a:lnTo>
                  <a:pt x="635654" y="54170"/>
                </a:lnTo>
                <a:lnTo>
                  <a:pt x="634314" y="46193"/>
                </a:lnTo>
                <a:lnTo>
                  <a:pt x="632082" y="38577"/>
                </a:lnTo>
                <a:lnTo>
                  <a:pt x="630614" y="3516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508" y="1816691"/>
            <a:ext cx="7640389" cy="179540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6165" y="1257189"/>
            <a:ext cx="3237819" cy="14532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3490" y="4785136"/>
            <a:ext cx="5772329" cy="179603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7519" y="4192425"/>
            <a:ext cx="3200771" cy="30221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7772" y="7237657"/>
            <a:ext cx="3669968" cy="37739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3504" y="7830368"/>
            <a:ext cx="5786972" cy="18539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01551" y="0"/>
            <a:ext cx="9798056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300" y="1811905"/>
            <a:ext cx="8516160" cy="109403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341" y="1257190"/>
            <a:ext cx="3712702" cy="14484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8539" y="3367817"/>
            <a:ext cx="9159793" cy="23692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61821" y="4091038"/>
            <a:ext cx="3201621" cy="15979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49772" y="6491616"/>
            <a:ext cx="2875918" cy="239881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98612" y="6491616"/>
            <a:ext cx="2875918" cy="23988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47452" y="6491616"/>
            <a:ext cx="2878380" cy="239688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98754" y="6491616"/>
            <a:ext cx="2878683" cy="2398812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8486800" y="5676550"/>
            <a:ext cx="10547985" cy="825500"/>
          </a:xfrm>
          <a:custGeom>
            <a:avLst/>
            <a:gdLst/>
            <a:ahLst/>
            <a:cxnLst/>
            <a:rect l="l" t="t" r="r" b="b"/>
            <a:pathLst>
              <a:path w="10547985" h="825500">
                <a:moveTo>
                  <a:pt x="5325161" y="14630"/>
                </a:moveTo>
                <a:lnTo>
                  <a:pt x="5318861" y="584"/>
                </a:lnTo>
                <a:lnTo>
                  <a:pt x="5317198" y="1333"/>
                </a:lnTo>
                <a:lnTo>
                  <a:pt x="5317007" y="0"/>
                </a:lnTo>
                <a:lnTo>
                  <a:pt x="0" y="810018"/>
                </a:lnTo>
                <a:lnTo>
                  <a:pt x="2324" y="825246"/>
                </a:lnTo>
                <a:lnTo>
                  <a:pt x="5269230" y="22847"/>
                </a:lnTo>
                <a:lnTo>
                  <a:pt x="3513023" y="810615"/>
                </a:lnTo>
                <a:lnTo>
                  <a:pt x="3519322" y="824661"/>
                </a:lnTo>
                <a:lnTo>
                  <a:pt x="5325161" y="14630"/>
                </a:lnTo>
                <a:close/>
              </a:path>
              <a:path w="10547985" h="825500">
                <a:moveTo>
                  <a:pt x="10547388" y="810031"/>
                </a:moveTo>
                <a:lnTo>
                  <a:pt x="5334749" y="0"/>
                </a:lnTo>
                <a:lnTo>
                  <a:pt x="5333555" y="7607"/>
                </a:lnTo>
                <a:lnTo>
                  <a:pt x="5330253" y="14554"/>
                </a:lnTo>
                <a:lnTo>
                  <a:pt x="7027875" y="824585"/>
                </a:lnTo>
                <a:lnTo>
                  <a:pt x="7034504" y="810691"/>
                </a:lnTo>
                <a:lnTo>
                  <a:pt x="5384266" y="23291"/>
                </a:lnTo>
                <a:lnTo>
                  <a:pt x="10545026" y="825246"/>
                </a:lnTo>
                <a:lnTo>
                  <a:pt x="10547388" y="810031"/>
                </a:lnTo>
                <a:close/>
              </a:path>
            </a:pathLst>
          </a:custGeom>
          <a:solidFill>
            <a:srgbClr val="71809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7046" y="6151713"/>
            <a:ext cx="5996799" cy="31392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48454" y="9465680"/>
            <a:ext cx="11989163" cy="10680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664" y="1816691"/>
            <a:ext cx="7790512" cy="12001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5618" y="3500648"/>
            <a:ext cx="6954176" cy="609601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9958376" y="2123209"/>
            <a:ext cx="10146030" cy="9185910"/>
            <a:chOff x="9958376" y="2123209"/>
            <a:chExt cx="10146030" cy="918591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58376" y="2325148"/>
              <a:ext cx="9202775" cy="898340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6878" y="2576740"/>
              <a:ext cx="8716748" cy="873181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9379" y="2123209"/>
              <a:ext cx="7334719" cy="918534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7882" y="2374801"/>
              <a:ext cx="7196217" cy="8933754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0321" y="1257190"/>
            <a:ext cx="3712702" cy="1448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5310" y="3119653"/>
            <a:ext cx="8704500" cy="759046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273" y="1816691"/>
            <a:ext cx="12373093" cy="50906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0321" y="2577713"/>
            <a:ext cx="7855946" cy="178807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0321" y="1257190"/>
            <a:ext cx="3712702" cy="14484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2019" y="4791080"/>
            <a:ext cx="6138529" cy="331284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2019" y="8530980"/>
            <a:ext cx="4573132" cy="20212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929" y="1816691"/>
            <a:ext cx="10053279" cy="50906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9484" y="2505016"/>
            <a:ext cx="16410268" cy="8500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1876" y="4178351"/>
            <a:ext cx="4733278" cy="3651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6093" y="1257190"/>
            <a:ext cx="3712702" cy="14484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9690" y="4789981"/>
            <a:ext cx="5791595" cy="501615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9777" y="4789981"/>
            <a:ext cx="5791595" cy="501615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69843" y="4789981"/>
            <a:ext cx="5791595" cy="50161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446" y="1663219"/>
            <a:ext cx="9940469" cy="50319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9392" y="2788631"/>
            <a:ext cx="10574991" cy="238844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4211" y="5814717"/>
            <a:ext cx="10222729" cy="347962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6103" y="1103716"/>
            <a:ext cx="3712702" cy="14484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82348" y="2711959"/>
            <a:ext cx="6720513" cy="723747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283" y="1663219"/>
            <a:ext cx="9662528" cy="4029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331" y="1103716"/>
            <a:ext cx="3712702" cy="14484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150551" y="2549992"/>
            <a:ext cx="17447895" cy="8166734"/>
            <a:chOff x="1150551" y="2549992"/>
            <a:chExt cx="17447895" cy="8166734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0551" y="2549992"/>
              <a:ext cx="11489911" cy="23878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0612" y="4952728"/>
              <a:ext cx="13427239" cy="56794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7205" y="10418445"/>
              <a:ext cx="2074574" cy="2979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38942" y="10418445"/>
              <a:ext cx="2507732" cy="2979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076" y="1663219"/>
            <a:ext cx="9662528" cy="4029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6124" y="1103716"/>
            <a:ext cx="3712702" cy="14484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7593" y="2573524"/>
            <a:ext cx="9035411" cy="83292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68963" y="3070444"/>
            <a:ext cx="7376595" cy="39555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137" y="1663219"/>
            <a:ext cx="7695371" cy="12001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7238" y="3152845"/>
            <a:ext cx="9041616" cy="313443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185" y="1103716"/>
            <a:ext cx="3712702" cy="14484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7470" y="6752823"/>
            <a:ext cx="8586425" cy="455573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63016" y="0"/>
            <a:ext cx="9141082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9673" y="0"/>
            <a:ext cx="8529882" cy="1130855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9811" y="1257121"/>
            <a:ext cx="1787204" cy="14539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056" y="1897034"/>
            <a:ext cx="5440874" cy="46134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1187" y="2868344"/>
            <a:ext cx="9209458" cy="49648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458" y="1898364"/>
            <a:ext cx="13293749" cy="17597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30356" y="1257189"/>
            <a:ext cx="2082800" cy="145415"/>
          </a:xfrm>
          <a:custGeom>
            <a:avLst/>
            <a:gdLst/>
            <a:ahLst/>
            <a:cxnLst/>
            <a:rect l="l" t="t" r="r" b="b"/>
            <a:pathLst>
              <a:path w="2082800" h="145415">
                <a:moveTo>
                  <a:pt x="12873" y="1927"/>
                </a:moveTo>
                <a:lnTo>
                  <a:pt x="0" y="1927"/>
                </a:lnTo>
                <a:lnTo>
                  <a:pt x="0" y="142917"/>
                </a:lnTo>
                <a:lnTo>
                  <a:pt x="12873" y="142917"/>
                </a:lnTo>
                <a:lnTo>
                  <a:pt x="12873" y="1927"/>
                </a:lnTo>
                <a:close/>
              </a:path>
              <a:path w="2082800" h="145415">
                <a:moveTo>
                  <a:pt x="120977" y="1927"/>
                </a:moveTo>
                <a:lnTo>
                  <a:pt x="108516" y="1927"/>
                </a:lnTo>
                <a:lnTo>
                  <a:pt x="108516" y="142917"/>
                </a:lnTo>
                <a:lnTo>
                  <a:pt x="121390" y="142917"/>
                </a:lnTo>
                <a:lnTo>
                  <a:pt x="121390" y="24852"/>
                </a:lnTo>
                <a:lnTo>
                  <a:pt x="137186" y="24852"/>
                </a:lnTo>
                <a:lnTo>
                  <a:pt x="120977" y="1927"/>
                </a:lnTo>
                <a:close/>
              </a:path>
              <a:path w="2082800" h="145415">
                <a:moveTo>
                  <a:pt x="137186" y="24852"/>
                </a:moveTo>
                <a:lnTo>
                  <a:pt x="122491" y="24852"/>
                </a:lnTo>
                <a:lnTo>
                  <a:pt x="205791" y="142917"/>
                </a:lnTo>
                <a:lnTo>
                  <a:pt x="218320" y="142917"/>
                </a:lnTo>
                <a:lnTo>
                  <a:pt x="218320" y="120130"/>
                </a:lnTo>
                <a:lnTo>
                  <a:pt x="204552" y="120130"/>
                </a:lnTo>
                <a:lnTo>
                  <a:pt x="137186" y="24852"/>
                </a:lnTo>
                <a:close/>
              </a:path>
              <a:path w="2082800" h="145415">
                <a:moveTo>
                  <a:pt x="218320" y="1927"/>
                </a:moveTo>
                <a:lnTo>
                  <a:pt x="205653" y="1927"/>
                </a:lnTo>
                <a:lnTo>
                  <a:pt x="205653" y="120130"/>
                </a:lnTo>
                <a:lnTo>
                  <a:pt x="218320" y="120130"/>
                </a:lnTo>
                <a:lnTo>
                  <a:pt x="218320" y="1927"/>
                </a:lnTo>
                <a:close/>
              </a:path>
              <a:path w="2082800" h="145415">
                <a:moveTo>
                  <a:pt x="362979" y="13493"/>
                </a:moveTo>
                <a:lnTo>
                  <a:pt x="350106" y="13493"/>
                </a:lnTo>
                <a:lnTo>
                  <a:pt x="350106" y="142917"/>
                </a:lnTo>
                <a:lnTo>
                  <a:pt x="362979" y="142917"/>
                </a:lnTo>
                <a:lnTo>
                  <a:pt x="362979" y="13493"/>
                </a:lnTo>
                <a:close/>
              </a:path>
              <a:path w="2082800" h="145415">
                <a:moveTo>
                  <a:pt x="407658" y="1927"/>
                </a:moveTo>
                <a:lnTo>
                  <a:pt x="305427" y="1927"/>
                </a:lnTo>
                <a:lnTo>
                  <a:pt x="305427" y="13493"/>
                </a:lnTo>
                <a:lnTo>
                  <a:pt x="407658" y="13493"/>
                </a:lnTo>
                <a:lnTo>
                  <a:pt x="407658" y="1927"/>
                </a:lnTo>
                <a:close/>
              </a:path>
              <a:path w="2082800" h="145415">
                <a:moveTo>
                  <a:pt x="540304" y="1927"/>
                </a:moveTo>
                <a:lnTo>
                  <a:pt x="494799" y="1927"/>
                </a:lnTo>
                <a:lnTo>
                  <a:pt x="494799" y="142917"/>
                </a:lnTo>
                <a:lnTo>
                  <a:pt x="507673" y="142917"/>
                </a:lnTo>
                <a:lnTo>
                  <a:pt x="507673" y="85915"/>
                </a:lnTo>
                <a:lnTo>
                  <a:pt x="501752" y="85915"/>
                </a:lnTo>
                <a:lnTo>
                  <a:pt x="501752" y="74143"/>
                </a:lnTo>
                <a:lnTo>
                  <a:pt x="507673" y="74143"/>
                </a:lnTo>
                <a:lnTo>
                  <a:pt x="507673" y="13493"/>
                </a:lnTo>
                <a:lnTo>
                  <a:pt x="574704" y="13493"/>
                </a:lnTo>
                <a:lnTo>
                  <a:pt x="547498" y="2267"/>
                </a:lnTo>
                <a:lnTo>
                  <a:pt x="540304" y="1927"/>
                </a:lnTo>
                <a:close/>
              </a:path>
              <a:path w="2082800" h="145415">
                <a:moveTo>
                  <a:pt x="559096" y="83215"/>
                </a:moveTo>
                <a:lnTo>
                  <a:pt x="554176" y="84590"/>
                </a:lnTo>
                <a:lnTo>
                  <a:pt x="547645" y="85584"/>
                </a:lnTo>
                <a:lnTo>
                  <a:pt x="545873" y="85666"/>
                </a:lnTo>
                <a:lnTo>
                  <a:pt x="576791" y="142917"/>
                </a:lnTo>
                <a:lnTo>
                  <a:pt x="591661" y="142917"/>
                </a:lnTo>
                <a:lnTo>
                  <a:pt x="559096" y="83215"/>
                </a:lnTo>
                <a:close/>
              </a:path>
              <a:path w="2082800" h="145415">
                <a:moveTo>
                  <a:pt x="507673" y="74143"/>
                </a:moveTo>
                <a:lnTo>
                  <a:pt x="501752" y="74143"/>
                </a:lnTo>
                <a:lnTo>
                  <a:pt x="501752" y="85915"/>
                </a:lnTo>
                <a:lnTo>
                  <a:pt x="507673" y="85915"/>
                </a:lnTo>
                <a:lnTo>
                  <a:pt x="507673" y="74143"/>
                </a:lnTo>
                <a:close/>
              </a:path>
              <a:path w="2082800" h="145415">
                <a:moveTo>
                  <a:pt x="574704" y="13493"/>
                </a:moveTo>
                <a:lnTo>
                  <a:pt x="547395" y="13493"/>
                </a:lnTo>
                <a:lnTo>
                  <a:pt x="553545" y="14755"/>
                </a:lnTo>
                <a:lnTo>
                  <a:pt x="563321" y="19803"/>
                </a:lnTo>
                <a:lnTo>
                  <a:pt x="566992" y="23383"/>
                </a:lnTo>
                <a:lnTo>
                  <a:pt x="571857" y="32608"/>
                </a:lnTo>
                <a:lnTo>
                  <a:pt x="573073" y="37978"/>
                </a:lnTo>
                <a:lnTo>
                  <a:pt x="573073" y="50278"/>
                </a:lnTo>
                <a:lnTo>
                  <a:pt x="571857" y="55601"/>
                </a:lnTo>
                <a:lnTo>
                  <a:pt x="569425" y="60099"/>
                </a:lnTo>
                <a:lnTo>
                  <a:pt x="567038" y="64597"/>
                </a:lnTo>
                <a:lnTo>
                  <a:pt x="563390" y="68062"/>
                </a:lnTo>
                <a:lnTo>
                  <a:pt x="553614" y="72927"/>
                </a:lnTo>
                <a:lnTo>
                  <a:pt x="547510" y="74143"/>
                </a:lnTo>
                <a:lnTo>
                  <a:pt x="507673" y="74143"/>
                </a:lnTo>
                <a:lnTo>
                  <a:pt x="507673" y="85915"/>
                </a:lnTo>
                <a:lnTo>
                  <a:pt x="540511" y="85915"/>
                </a:lnTo>
                <a:lnTo>
                  <a:pt x="545873" y="85666"/>
                </a:lnTo>
                <a:lnTo>
                  <a:pt x="542438" y="79306"/>
                </a:lnTo>
                <a:lnTo>
                  <a:pt x="567912" y="79306"/>
                </a:lnTo>
                <a:lnTo>
                  <a:pt x="572133" y="77080"/>
                </a:lnTo>
                <a:lnTo>
                  <a:pt x="577181" y="72170"/>
                </a:lnTo>
                <a:lnTo>
                  <a:pt x="580577" y="65882"/>
                </a:lnTo>
                <a:lnTo>
                  <a:pt x="584019" y="59594"/>
                </a:lnTo>
                <a:lnTo>
                  <a:pt x="585740" y="52343"/>
                </a:lnTo>
                <a:lnTo>
                  <a:pt x="585740" y="35912"/>
                </a:lnTo>
                <a:lnTo>
                  <a:pt x="584019" y="28638"/>
                </a:lnTo>
                <a:lnTo>
                  <a:pt x="580577" y="22305"/>
                </a:lnTo>
                <a:lnTo>
                  <a:pt x="577181" y="15925"/>
                </a:lnTo>
                <a:lnTo>
                  <a:pt x="574704" y="13493"/>
                </a:lnTo>
                <a:close/>
              </a:path>
              <a:path w="2082800" h="145415">
                <a:moveTo>
                  <a:pt x="556964" y="79306"/>
                </a:moveTo>
                <a:lnTo>
                  <a:pt x="542438" y="79306"/>
                </a:lnTo>
                <a:lnTo>
                  <a:pt x="545873" y="85666"/>
                </a:lnTo>
                <a:lnTo>
                  <a:pt x="547645" y="85584"/>
                </a:lnTo>
                <a:lnTo>
                  <a:pt x="554176" y="84590"/>
                </a:lnTo>
                <a:lnTo>
                  <a:pt x="559096" y="83215"/>
                </a:lnTo>
                <a:lnTo>
                  <a:pt x="556964" y="79306"/>
                </a:lnTo>
                <a:close/>
              </a:path>
              <a:path w="2082800" h="145415">
                <a:moveTo>
                  <a:pt x="567912" y="79306"/>
                </a:moveTo>
                <a:lnTo>
                  <a:pt x="556964" y="79306"/>
                </a:lnTo>
                <a:lnTo>
                  <a:pt x="559096" y="83215"/>
                </a:lnTo>
                <a:lnTo>
                  <a:pt x="560105" y="82933"/>
                </a:lnTo>
                <a:lnTo>
                  <a:pt x="565432" y="80614"/>
                </a:lnTo>
                <a:lnTo>
                  <a:pt x="567912" y="79306"/>
                </a:lnTo>
                <a:close/>
              </a:path>
              <a:path w="2082800" h="145415">
                <a:moveTo>
                  <a:pt x="729849" y="0"/>
                </a:moveTo>
                <a:lnTo>
                  <a:pt x="691754" y="13906"/>
                </a:lnTo>
                <a:lnTo>
                  <a:pt x="670868" y="51838"/>
                </a:lnTo>
                <a:lnTo>
                  <a:pt x="668923" y="72422"/>
                </a:lnTo>
                <a:lnTo>
                  <a:pt x="669409" y="83080"/>
                </a:lnTo>
                <a:lnTo>
                  <a:pt x="686013" y="125190"/>
                </a:lnTo>
                <a:lnTo>
                  <a:pt x="721188" y="144289"/>
                </a:lnTo>
                <a:lnTo>
                  <a:pt x="729849" y="144845"/>
                </a:lnTo>
                <a:lnTo>
                  <a:pt x="738506" y="144289"/>
                </a:lnTo>
                <a:lnTo>
                  <a:pt x="746647" y="142624"/>
                </a:lnTo>
                <a:lnTo>
                  <a:pt x="754271" y="139849"/>
                </a:lnTo>
                <a:lnTo>
                  <a:pt x="761379" y="135964"/>
                </a:lnTo>
                <a:lnTo>
                  <a:pt x="765653" y="132728"/>
                </a:lnTo>
                <a:lnTo>
                  <a:pt x="729849" y="132728"/>
                </a:lnTo>
                <a:lnTo>
                  <a:pt x="723081" y="132281"/>
                </a:lnTo>
                <a:lnTo>
                  <a:pt x="691172" y="111202"/>
                </a:lnTo>
                <a:lnTo>
                  <a:pt x="681384" y="72422"/>
                </a:lnTo>
                <a:lnTo>
                  <a:pt x="681779" y="63266"/>
                </a:lnTo>
                <a:lnTo>
                  <a:pt x="699877" y="23251"/>
                </a:lnTo>
                <a:lnTo>
                  <a:pt x="729849" y="12116"/>
                </a:lnTo>
                <a:lnTo>
                  <a:pt x="765585" y="12116"/>
                </a:lnTo>
                <a:lnTo>
                  <a:pt x="761379" y="8949"/>
                </a:lnTo>
                <a:lnTo>
                  <a:pt x="754271" y="5034"/>
                </a:lnTo>
                <a:lnTo>
                  <a:pt x="746647" y="2237"/>
                </a:lnTo>
                <a:lnTo>
                  <a:pt x="738506" y="559"/>
                </a:lnTo>
                <a:lnTo>
                  <a:pt x="729849" y="0"/>
                </a:lnTo>
                <a:close/>
              </a:path>
              <a:path w="2082800" h="145415">
                <a:moveTo>
                  <a:pt x="765585" y="12116"/>
                </a:moveTo>
                <a:lnTo>
                  <a:pt x="729849" y="12116"/>
                </a:lnTo>
                <a:lnTo>
                  <a:pt x="736617" y="12563"/>
                </a:lnTo>
                <a:lnTo>
                  <a:pt x="743015" y="13906"/>
                </a:lnTo>
                <a:lnTo>
                  <a:pt x="771981" y="39997"/>
                </a:lnTo>
                <a:lnTo>
                  <a:pt x="778314" y="72422"/>
                </a:lnTo>
                <a:lnTo>
                  <a:pt x="777948" y="81552"/>
                </a:lnTo>
                <a:lnTo>
                  <a:pt x="759916" y="121593"/>
                </a:lnTo>
                <a:lnTo>
                  <a:pt x="729849" y="132728"/>
                </a:lnTo>
                <a:lnTo>
                  <a:pt x="765653" y="132728"/>
                </a:lnTo>
                <a:lnTo>
                  <a:pt x="788882" y="93023"/>
                </a:lnTo>
                <a:lnTo>
                  <a:pt x="790844" y="72422"/>
                </a:lnTo>
                <a:lnTo>
                  <a:pt x="790353" y="61769"/>
                </a:lnTo>
                <a:lnTo>
                  <a:pt x="773667" y="19689"/>
                </a:lnTo>
                <a:lnTo>
                  <a:pt x="767893" y="13854"/>
                </a:lnTo>
                <a:lnTo>
                  <a:pt x="765585" y="12116"/>
                </a:lnTo>
                <a:close/>
              </a:path>
              <a:path w="2082800" h="145415">
                <a:moveTo>
                  <a:pt x="923920" y="1927"/>
                </a:moveTo>
                <a:lnTo>
                  <a:pt x="880136" y="1927"/>
                </a:lnTo>
                <a:lnTo>
                  <a:pt x="880136" y="142917"/>
                </a:lnTo>
                <a:lnTo>
                  <a:pt x="921441" y="142917"/>
                </a:lnTo>
                <a:lnTo>
                  <a:pt x="931647" y="142388"/>
                </a:lnTo>
                <a:lnTo>
                  <a:pt x="941062" y="140800"/>
                </a:lnTo>
                <a:lnTo>
                  <a:pt x="949684" y="138154"/>
                </a:lnTo>
                <a:lnTo>
                  <a:pt x="957515" y="134449"/>
                </a:lnTo>
                <a:lnTo>
                  <a:pt x="962149" y="131351"/>
                </a:lnTo>
                <a:lnTo>
                  <a:pt x="893009" y="131351"/>
                </a:lnTo>
                <a:lnTo>
                  <a:pt x="893009" y="13493"/>
                </a:lnTo>
                <a:lnTo>
                  <a:pt x="963017" y="13493"/>
                </a:lnTo>
                <a:lnTo>
                  <a:pt x="958410" y="10326"/>
                </a:lnTo>
                <a:lnTo>
                  <a:pt x="950885" y="6651"/>
                </a:lnTo>
                <a:lnTo>
                  <a:pt x="942628" y="4027"/>
                </a:lnTo>
                <a:lnTo>
                  <a:pt x="933639" y="2452"/>
                </a:lnTo>
                <a:lnTo>
                  <a:pt x="923920" y="1927"/>
                </a:lnTo>
                <a:close/>
              </a:path>
              <a:path w="2082800" h="145415">
                <a:moveTo>
                  <a:pt x="963017" y="13493"/>
                </a:moveTo>
                <a:lnTo>
                  <a:pt x="923163" y="13493"/>
                </a:lnTo>
                <a:lnTo>
                  <a:pt x="931389" y="13932"/>
                </a:lnTo>
                <a:lnTo>
                  <a:pt x="938927" y="15248"/>
                </a:lnTo>
                <a:lnTo>
                  <a:pt x="969563" y="40686"/>
                </a:lnTo>
                <a:lnTo>
                  <a:pt x="975621" y="72078"/>
                </a:lnTo>
                <a:lnTo>
                  <a:pt x="975238" y="80950"/>
                </a:lnTo>
                <a:lnTo>
                  <a:pt x="956857" y="120229"/>
                </a:lnTo>
                <a:lnTo>
                  <a:pt x="920684" y="131351"/>
                </a:lnTo>
                <a:lnTo>
                  <a:pt x="962149" y="131351"/>
                </a:lnTo>
                <a:lnTo>
                  <a:pt x="986119" y="92679"/>
                </a:lnTo>
                <a:lnTo>
                  <a:pt x="988081" y="72078"/>
                </a:lnTo>
                <a:lnTo>
                  <a:pt x="987604" y="61489"/>
                </a:lnTo>
                <a:lnTo>
                  <a:pt x="971075" y="20515"/>
                </a:lnTo>
                <a:lnTo>
                  <a:pt x="965182" y="14981"/>
                </a:lnTo>
                <a:lnTo>
                  <a:pt x="963017" y="13493"/>
                </a:lnTo>
                <a:close/>
              </a:path>
              <a:path w="2082800" h="145415">
                <a:moveTo>
                  <a:pt x="1090316" y="1927"/>
                </a:moveTo>
                <a:lnTo>
                  <a:pt x="1077442" y="1927"/>
                </a:lnTo>
                <a:lnTo>
                  <a:pt x="1077442" y="95278"/>
                </a:lnTo>
                <a:lnTo>
                  <a:pt x="1092261" y="131059"/>
                </a:lnTo>
                <a:lnTo>
                  <a:pt x="1130864" y="145326"/>
                </a:lnTo>
                <a:lnTo>
                  <a:pt x="1138596" y="144918"/>
                </a:lnTo>
                <a:lnTo>
                  <a:pt x="1166950" y="133210"/>
                </a:lnTo>
                <a:lnTo>
                  <a:pt x="1122695" y="133210"/>
                </a:lnTo>
                <a:lnTo>
                  <a:pt x="1115558" y="131535"/>
                </a:lnTo>
                <a:lnTo>
                  <a:pt x="1103396" y="124834"/>
                </a:lnTo>
                <a:lnTo>
                  <a:pt x="1098692" y="120245"/>
                </a:lnTo>
                <a:lnTo>
                  <a:pt x="1091991" y="108541"/>
                </a:lnTo>
                <a:lnTo>
                  <a:pt x="1090421" y="102283"/>
                </a:lnTo>
                <a:lnTo>
                  <a:pt x="1090316" y="1927"/>
                </a:lnTo>
                <a:close/>
              </a:path>
              <a:path w="2082800" h="145415">
                <a:moveTo>
                  <a:pt x="1184286" y="1927"/>
                </a:moveTo>
                <a:lnTo>
                  <a:pt x="1171413" y="1927"/>
                </a:lnTo>
                <a:lnTo>
                  <a:pt x="1171308" y="102283"/>
                </a:lnTo>
                <a:lnTo>
                  <a:pt x="1169738" y="108541"/>
                </a:lnTo>
                <a:lnTo>
                  <a:pt x="1163083" y="120245"/>
                </a:lnTo>
                <a:lnTo>
                  <a:pt x="1158378" y="124834"/>
                </a:lnTo>
                <a:lnTo>
                  <a:pt x="1146170" y="131535"/>
                </a:lnTo>
                <a:lnTo>
                  <a:pt x="1139034" y="133210"/>
                </a:lnTo>
                <a:lnTo>
                  <a:pt x="1166950" y="133210"/>
                </a:lnTo>
                <a:lnTo>
                  <a:pt x="1184286" y="95278"/>
                </a:lnTo>
                <a:lnTo>
                  <a:pt x="1184286" y="1927"/>
                </a:lnTo>
                <a:close/>
              </a:path>
              <a:path w="2082800" h="145415">
                <a:moveTo>
                  <a:pt x="1341980" y="0"/>
                </a:moveTo>
                <a:lnTo>
                  <a:pt x="1334453" y="0"/>
                </a:lnTo>
                <a:lnTo>
                  <a:pt x="1325822" y="559"/>
                </a:lnTo>
                <a:lnTo>
                  <a:pt x="1290634" y="19671"/>
                </a:lnTo>
                <a:lnTo>
                  <a:pt x="1274013" y="61738"/>
                </a:lnTo>
                <a:lnTo>
                  <a:pt x="1273527" y="72422"/>
                </a:lnTo>
                <a:lnTo>
                  <a:pt x="1274013" y="83106"/>
                </a:lnTo>
                <a:lnTo>
                  <a:pt x="1290634" y="125190"/>
                </a:lnTo>
                <a:lnTo>
                  <a:pt x="1325822" y="144289"/>
                </a:lnTo>
                <a:lnTo>
                  <a:pt x="1334453" y="144845"/>
                </a:lnTo>
                <a:lnTo>
                  <a:pt x="1341980" y="144845"/>
                </a:lnTo>
                <a:lnTo>
                  <a:pt x="1348887" y="143674"/>
                </a:lnTo>
                <a:lnTo>
                  <a:pt x="1361462" y="138993"/>
                </a:lnTo>
                <a:lnTo>
                  <a:pt x="1367015" y="135734"/>
                </a:lnTo>
                <a:lnTo>
                  <a:pt x="1370484" y="132728"/>
                </a:lnTo>
                <a:lnTo>
                  <a:pt x="1325549" y="132728"/>
                </a:lnTo>
                <a:lnTo>
                  <a:pt x="1317426" y="130433"/>
                </a:lnTo>
                <a:lnTo>
                  <a:pt x="1289666" y="98367"/>
                </a:lnTo>
                <a:lnTo>
                  <a:pt x="1285987" y="72422"/>
                </a:lnTo>
                <a:lnTo>
                  <a:pt x="1286396" y="63059"/>
                </a:lnTo>
                <a:lnTo>
                  <a:pt x="1304880" y="22954"/>
                </a:lnTo>
                <a:lnTo>
                  <a:pt x="1325549" y="12116"/>
                </a:lnTo>
                <a:lnTo>
                  <a:pt x="1370499" y="12116"/>
                </a:lnTo>
                <a:lnTo>
                  <a:pt x="1367015" y="9064"/>
                </a:lnTo>
                <a:lnTo>
                  <a:pt x="1361462" y="5805"/>
                </a:lnTo>
                <a:lnTo>
                  <a:pt x="1348887" y="1170"/>
                </a:lnTo>
                <a:lnTo>
                  <a:pt x="1341980" y="0"/>
                </a:lnTo>
                <a:close/>
              </a:path>
              <a:path w="2082800" h="145415">
                <a:moveTo>
                  <a:pt x="1390284" y="98858"/>
                </a:moveTo>
                <a:lnTo>
                  <a:pt x="1377342" y="98858"/>
                </a:lnTo>
                <a:lnTo>
                  <a:pt x="1376378" y="103677"/>
                </a:lnTo>
                <a:lnTo>
                  <a:pt x="1374634" y="108151"/>
                </a:lnTo>
                <a:lnTo>
                  <a:pt x="1372110" y="112282"/>
                </a:lnTo>
                <a:lnTo>
                  <a:pt x="1369631" y="116412"/>
                </a:lnTo>
                <a:lnTo>
                  <a:pt x="1366510" y="120015"/>
                </a:lnTo>
                <a:lnTo>
                  <a:pt x="1340006" y="132728"/>
                </a:lnTo>
                <a:lnTo>
                  <a:pt x="1370484" y="132728"/>
                </a:lnTo>
                <a:lnTo>
                  <a:pt x="1376699" y="127381"/>
                </a:lnTo>
                <a:lnTo>
                  <a:pt x="1380692" y="122517"/>
                </a:lnTo>
                <a:lnTo>
                  <a:pt x="1386980" y="111364"/>
                </a:lnTo>
                <a:lnTo>
                  <a:pt x="1389137" y="105329"/>
                </a:lnTo>
                <a:lnTo>
                  <a:pt x="1390284" y="98858"/>
                </a:lnTo>
                <a:close/>
              </a:path>
              <a:path w="2082800" h="145415">
                <a:moveTo>
                  <a:pt x="1370499" y="12116"/>
                </a:moveTo>
                <a:lnTo>
                  <a:pt x="1340006" y="12116"/>
                </a:lnTo>
                <a:lnTo>
                  <a:pt x="1345169" y="12965"/>
                </a:lnTo>
                <a:lnTo>
                  <a:pt x="1354715" y="16361"/>
                </a:lnTo>
                <a:lnTo>
                  <a:pt x="1358984" y="18748"/>
                </a:lnTo>
                <a:lnTo>
                  <a:pt x="1366510" y="24898"/>
                </a:lnTo>
                <a:lnTo>
                  <a:pt x="1369631" y="28500"/>
                </a:lnTo>
                <a:lnTo>
                  <a:pt x="1372110" y="32631"/>
                </a:lnTo>
                <a:lnTo>
                  <a:pt x="1374634" y="36716"/>
                </a:lnTo>
                <a:lnTo>
                  <a:pt x="1376378" y="41167"/>
                </a:lnTo>
                <a:lnTo>
                  <a:pt x="1377342" y="45986"/>
                </a:lnTo>
                <a:lnTo>
                  <a:pt x="1390284" y="45986"/>
                </a:lnTo>
                <a:lnTo>
                  <a:pt x="1389137" y="39469"/>
                </a:lnTo>
                <a:lnTo>
                  <a:pt x="1386980" y="33434"/>
                </a:lnTo>
                <a:lnTo>
                  <a:pt x="1383687" y="27657"/>
                </a:lnTo>
                <a:lnTo>
                  <a:pt x="1380692" y="22327"/>
                </a:lnTo>
                <a:lnTo>
                  <a:pt x="1376699" y="17463"/>
                </a:lnTo>
                <a:lnTo>
                  <a:pt x="1371834" y="13286"/>
                </a:lnTo>
                <a:lnTo>
                  <a:pt x="1370499" y="12116"/>
                </a:lnTo>
                <a:close/>
              </a:path>
              <a:path w="2082800" h="145415">
                <a:moveTo>
                  <a:pt x="1527698" y="13493"/>
                </a:moveTo>
                <a:lnTo>
                  <a:pt x="1514824" y="13493"/>
                </a:lnTo>
                <a:lnTo>
                  <a:pt x="1514824" y="142917"/>
                </a:lnTo>
                <a:lnTo>
                  <a:pt x="1527698" y="142917"/>
                </a:lnTo>
                <a:lnTo>
                  <a:pt x="1527698" y="13493"/>
                </a:lnTo>
                <a:close/>
              </a:path>
              <a:path w="2082800" h="145415">
                <a:moveTo>
                  <a:pt x="1572377" y="1927"/>
                </a:moveTo>
                <a:lnTo>
                  <a:pt x="1470145" y="1927"/>
                </a:lnTo>
                <a:lnTo>
                  <a:pt x="1470145" y="13493"/>
                </a:lnTo>
                <a:lnTo>
                  <a:pt x="1572377" y="13493"/>
                </a:lnTo>
                <a:lnTo>
                  <a:pt x="1572377" y="1927"/>
                </a:lnTo>
                <a:close/>
              </a:path>
              <a:path w="2082800" h="145415">
                <a:moveTo>
                  <a:pt x="1672391" y="1927"/>
                </a:moveTo>
                <a:lnTo>
                  <a:pt x="1659518" y="1927"/>
                </a:lnTo>
                <a:lnTo>
                  <a:pt x="1659518" y="142917"/>
                </a:lnTo>
                <a:lnTo>
                  <a:pt x="1672391" y="142917"/>
                </a:lnTo>
                <a:lnTo>
                  <a:pt x="1672391" y="1927"/>
                </a:lnTo>
                <a:close/>
              </a:path>
              <a:path w="2082800" h="145415">
                <a:moveTo>
                  <a:pt x="1822627" y="0"/>
                </a:moveTo>
                <a:lnTo>
                  <a:pt x="1784531" y="13906"/>
                </a:lnTo>
                <a:lnTo>
                  <a:pt x="1763646" y="51838"/>
                </a:lnTo>
                <a:lnTo>
                  <a:pt x="1761701" y="72422"/>
                </a:lnTo>
                <a:lnTo>
                  <a:pt x="1762187" y="83080"/>
                </a:lnTo>
                <a:lnTo>
                  <a:pt x="1778791" y="125190"/>
                </a:lnTo>
                <a:lnTo>
                  <a:pt x="1813965" y="144289"/>
                </a:lnTo>
                <a:lnTo>
                  <a:pt x="1822627" y="144845"/>
                </a:lnTo>
                <a:lnTo>
                  <a:pt x="1831283" y="144289"/>
                </a:lnTo>
                <a:lnTo>
                  <a:pt x="1839424" y="142624"/>
                </a:lnTo>
                <a:lnTo>
                  <a:pt x="1847048" y="139849"/>
                </a:lnTo>
                <a:lnTo>
                  <a:pt x="1854156" y="135964"/>
                </a:lnTo>
                <a:lnTo>
                  <a:pt x="1858431" y="132728"/>
                </a:lnTo>
                <a:lnTo>
                  <a:pt x="1822627" y="132728"/>
                </a:lnTo>
                <a:lnTo>
                  <a:pt x="1815858" y="132281"/>
                </a:lnTo>
                <a:lnTo>
                  <a:pt x="1783950" y="111202"/>
                </a:lnTo>
                <a:lnTo>
                  <a:pt x="1774161" y="72422"/>
                </a:lnTo>
                <a:lnTo>
                  <a:pt x="1774557" y="63266"/>
                </a:lnTo>
                <a:lnTo>
                  <a:pt x="1792654" y="23251"/>
                </a:lnTo>
                <a:lnTo>
                  <a:pt x="1822627" y="12116"/>
                </a:lnTo>
                <a:lnTo>
                  <a:pt x="1858362" y="12116"/>
                </a:lnTo>
                <a:lnTo>
                  <a:pt x="1854156" y="8949"/>
                </a:lnTo>
                <a:lnTo>
                  <a:pt x="1847048" y="5034"/>
                </a:lnTo>
                <a:lnTo>
                  <a:pt x="1839424" y="2237"/>
                </a:lnTo>
                <a:lnTo>
                  <a:pt x="1831283" y="559"/>
                </a:lnTo>
                <a:lnTo>
                  <a:pt x="1822627" y="0"/>
                </a:lnTo>
                <a:close/>
              </a:path>
              <a:path w="2082800" h="145415">
                <a:moveTo>
                  <a:pt x="1858362" y="12116"/>
                </a:moveTo>
                <a:lnTo>
                  <a:pt x="1822627" y="12116"/>
                </a:lnTo>
                <a:lnTo>
                  <a:pt x="1829395" y="12563"/>
                </a:lnTo>
                <a:lnTo>
                  <a:pt x="1835793" y="13906"/>
                </a:lnTo>
                <a:lnTo>
                  <a:pt x="1864758" y="39997"/>
                </a:lnTo>
                <a:lnTo>
                  <a:pt x="1871092" y="72422"/>
                </a:lnTo>
                <a:lnTo>
                  <a:pt x="1870726" y="81552"/>
                </a:lnTo>
                <a:lnTo>
                  <a:pt x="1852694" y="121593"/>
                </a:lnTo>
                <a:lnTo>
                  <a:pt x="1822627" y="132728"/>
                </a:lnTo>
                <a:lnTo>
                  <a:pt x="1858431" y="132728"/>
                </a:lnTo>
                <a:lnTo>
                  <a:pt x="1881659" y="93023"/>
                </a:lnTo>
                <a:lnTo>
                  <a:pt x="1883621" y="72422"/>
                </a:lnTo>
                <a:lnTo>
                  <a:pt x="1883131" y="61769"/>
                </a:lnTo>
                <a:lnTo>
                  <a:pt x="1866445" y="19689"/>
                </a:lnTo>
                <a:lnTo>
                  <a:pt x="1860671" y="13854"/>
                </a:lnTo>
                <a:lnTo>
                  <a:pt x="1858362" y="12116"/>
                </a:lnTo>
                <a:close/>
              </a:path>
              <a:path w="2082800" h="145415">
                <a:moveTo>
                  <a:pt x="1985374" y="1927"/>
                </a:moveTo>
                <a:lnTo>
                  <a:pt x="1972914" y="1927"/>
                </a:lnTo>
                <a:lnTo>
                  <a:pt x="1972914" y="142917"/>
                </a:lnTo>
                <a:lnTo>
                  <a:pt x="1985787" y="142917"/>
                </a:lnTo>
                <a:lnTo>
                  <a:pt x="1985787" y="24852"/>
                </a:lnTo>
                <a:lnTo>
                  <a:pt x="2001583" y="24852"/>
                </a:lnTo>
                <a:lnTo>
                  <a:pt x="1985374" y="1927"/>
                </a:lnTo>
                <a:close/>
              </a:path>
              <a:path w="2082800" h="145415">
                <a:moveTo>
                  <a:pt x="2001583" y="24852"/>
                </a:moveTo>
                <a:lnTo>
                  <a:pt x="1986889" y="24852"/>
                </a:lnTo>
                <a:lnTo>
                  <a:pt x="2070188" y="142917"/>
                </a:lnTo>
                <a:lnTo>
                  <a:pt x="2082718" y="142917"/>
                </a:lnTo>
                <a:lnTo>
                  <a:pt x="2082718" y="120130"/>
                </a:lnTo>
                <a:lnTo>
                  <a:pt x="2068949" y="120130"/>
                </a:lnTo>
                <a:lnTo>
                  <a:pt x="2001583" y="24852"/>
                </a:lnTo>
                <a:close/>
              </a:path>
              <a:path w="2082800" h="145415">
                <a:moveTo>
                  <a:pt x="2082718" y="1927"/>
                </a:moveTo>
                <a:lnTo>
                  <a:pt x="2070051" y="1927"/>
                </a:lnTo>
                <a:lnTo>
                  <a:pt x="2070051" y="120130"/>
                </a:lnTo>
                <a:lnTo>
                  <a:pt x="2082718" y="120130"/>
                </a:lnTo>
                <a:lnTo>
                  <a:pt x="2082718" y="192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93544" y="4625519"/>
            <a:ext cx="7909949" cy="481076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8675" y="4587560"/>
            <a:ext cx="7972532" cy="48453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4034" y="0"/>
            <a:ext cx="8440065" cy="1130855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049" y="1257121"/>
            <a:ext cx="1787204" cy="14539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1271" y="1916499"/>
            <a:ext cx="3476920" cy="43655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5119" y="2894674"/>
            <a:ext cx="9092935" cy="74899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1779" y="2131715"/>
            <a:ext cx="8203154" cy="179558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372" y="1209576"/>
            <a:ext cx="8136413" cy="928118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062238" y="1257189"/>
            <a:ext cx="2260600" cy="145415"/>
          </a:xfrm>
          <a:custGeom>
            <a:avLst/>
            <a:gdLst/>
            <a:ahLst/>
            <a:cxnLst/>
            <a:rect l="l" t="t" r="r" b="b"/>
            <a:pathLst>
              <a:path w="2260600" h="145415">
                <a:moveTo>
                  <a:pt x="57552" y="13493"/>
                </a:moveTo>
                <a:lnTo>
                  <a:pt x="44678" y="13493"/>
                </a:lnTo>
                <a:lnTo>
                  <a:pt x="44678" y="142917"/>
                </a:lnTo>
                <a:lnTo>
                  <a:pt x="57552" y="142917"/>
                </a:lnTo>
                <a:lnTo>
                  <a:pt x="57552" y="13493"/>
                </a:lnTo>
                <a:close/>
              </a:path>
              <a:path w="2260600" h="145415">
                <a:moveTo>
                  <a:pt x="102231" y="1927"/>
                </a:moveTo>
                <a:lnTo>
                  <a:pt x="0" y="1927"/>
                </a:lnTo>
                <a:lnTo>
                  <a:pt x="0" y="13493"/>
                </a:lnTo>
                <a:lnTo>
                  <a:pt x="102231" y="13493"/>
                </a:lnTo>
                <a:lnTo>
                  <a:pt x="102231" y="1927"/>
                </a:lnTo>
                <a:close/>
              </a:path>
              <a:path w="2260600" h="145415">
                <a:moveTo>
                  <a:pt x="202245" y="1927"/>
                </a:moveTo>
                <a:lnTo>
                  <a:pt x="189372" y="1927"/>
                </a:lnTo>
                <a:lnTo>
                  <a:pt x="189372" y="142917"/>
                </a:lnTo>
                <a:lnTo>
                  <a:pt x="202245" y="142917"/>
                </a:lnTo>
                <a:lnTo>
                  <a:pt x="202245" y="78136"/>
                </a:lnTo>
                <a:lnTo>
                  <a:pt x="295114" y="78136"/>
                </a:lnTo>
                <a:lnTo>
                  <a:pt x="295114" y="66570"/>
                </a:lnTo>
                <a:lnTo>
                  <a:pt x="202245" y="66570"/>
                </a:lnTo>
                <a:lnTo>
                  <a:pt x="202245" y="1927"/>
                </a:lnTo>
                <a:close/>
              </a:path>
              <a:path w="2260600" h="145415">
                <a:moveTo>
                  <a:pt x="295114" y="78136"/>
                </a:moveTo>
                <a:lnTo>
                  <a:pt x="282241" y="78136"/>
                </a:lnTo>
                <a:lnTo>
                  <a:pt x="282241" y="142917"/>
                </a:lnTo>
                <a:lnTo>
                  <a:pt x="295114" y="142917"/>
                </a:lnTo>
                <a:lnTo>
                  <a:pt x="295114" y="78136"/>
                </a:lnTo>
                <a:close/>
              </a:path>
              <a:path w="2260600" h="145415">
                <a:moveTo>
                  <a:pt x="295114" y="1927"/>
                </a:moveTo>
                <a:lnTo>
                  <a:pt x="282241" y="1927"/>
                </a:lnTo>
                <a:lnTo>
                  <a:pt x="282241" y="66570"/>
                </a:lnTo>
                <a:lnTo>
                  <a:pt x="295114" y="66570"/>
                </a:lnTo>
                <a:lnTo>
                  <a:pt x="295114" y="1927"/>
                </a:lnTo>
                <a:close/>
              </a:path>
              <a:path w="2260600" h="145415">
                <a:moveTo>
                  <a:pt x="472439" y="1927"/>
                </a:moveTo>
                <a:lnTo>
                  <a:pt x="390654" y="1927"/>
                </a:lnTo>
                <a:lnTo>
                  <a:pt x="390654" y="142917"/>
                </a:lnTo>
                <a:lnTo>
                  <a:pt x="473816" y="142917"/>
                </a:lnTo>
                <a:lnTo>
                  <a:pt x="473816" y="131351"/>
                </a:lnTo>
                <a:lnTo>
                  <a:pt x="403528" y="131351"/>
                </a:lnTo>
                <a:lnTo>
                  <a:pt x="403528" y="78136"/>
                </a:lnTo>
                <a:lnTo>
                  <a:pt x="468102" y="78136"/>
                </a:lnTo>
                <a:lnTo>
                  <a:pt x="468102" y="66570"/>
                </a:lnTo>
                <a:lnTo>
                  <a:pt x="403528" y="66570"/>
                </a:lnTo>
                <a:lnTo>
                  <a:pt x="403528" y="13493"/>
                </a:lnTo>
                <a:lnTo>
                  <a:pt x="472439" y="13493"/>
                </a:lnTo>
                <a:lnTo>
                  <a:pt x="472439" y="1927"/>
                </a:lnTo>
                <a:close/>
              </a:path>
              <a:path w="2260600" h="145415">
                <a:moveTo>
                  <a:pt x="738718" y="0"/>
                </a:moveTo>
                <a:lnTo>
                  <a:pt x="731191" y="0"/>
                </a:lnTo>
                <a:lnTo>
                  <a:pt x="722560" y="559"/>
                </a:lnTo>
                <a:lnTo>
                  <a:pt x="687373" y="19671"/>
                </a:lnTo>
                <a:lnTo>
                  <a:pt x="670752" y="61738"/>
                </a:lnTo>
                <a:lnTo>
                  <a:pt x="670265" y="72422"/>
                </a:lnTo>
                <a:lnTo>
                  <a:pt x="670752" y="83106"/>
                </a:lnTo>
                <a:lnTo>
                  <a:pt x="687373" y="125190"/>
                </a:lnTo>
                <a:lnTo>
                  <a:pt x="722560" y="144289"/>
                </a:lnTo>
                <a:lnTo>
                  <a:pt x="731191" y="144844"/>
                </a:lnTo>
                <a:lnTo>
                  <a:pt x="738718" y="144844"/>
                </a:lnTo>
                <a:lnTo>
                  <a:pt x="745625" y="143674"/>
                </a:lnTo>
                <a:lnTo>
                  <a:pt x="758200" y="138993"/>
                </a:lnTo>
                <a:lnTo>
                  <a:pt x="763754" y="135734"/>
                </a:lnTo>
                <a:lnTo>
                  <a:pt x="767222" y="132728"/>
                </a:lnTo>
                <a:lnTo>
                  <a:pt x="722288" y="132728"/>
                </a:lnTo>
                <a:lnTo>
                  <a:pt x="714164" y="130433"/>
                </a:lnTo>
                <a:lnTo>
                  <a:pt x="686405" y="98367"/>
                </a:lnTo>
                <a:lnTo>
                  <a:pt x="682726" y="72422"/>
                </a:lnTo>
                <a:lnTo>
                  <a:pt x="683135" y="63059"/>
                </a:lnTo>
                <a:lnTo>
                  <a:pt x="701619" y="22954"/>
                </a:lnTo>
                <a:lnTo>
                  <a:pt x="722288" y="12116"/>
                </a:lnTo>
                <a:lnTo>
                  <a:pt x="767237" y="12116"/>
                </a:lnTo>
                <a:lnTo>
                  <a:pt x="763754" y="9064"/>
                </a:lnTo>
                <a:lnTo>
                  <a:pt x="758200" y="5805"/>
                </a:lnTo>
                <a:lnTo>
                  <a:pt x="745625" y="1170"/>
                </a:lnTo>
                <a:lnTo>
                  <a:pt x="738718" y="0"/>
                </a:lnTo>
                <a:close/>
              </a:path>
              <a:path w="2260600" h="145415">
                <a:moveTo>
                  <a:pt x="787023" y="98858"/>
                </a:moveTo>
                <a:lnTo>
                  <a:pt x="774080" y="98858"/>
                </a:lnTo>
                <a:lnTo>
                  <a:pt x="773116" y="103677"/>
                </a:lnTo>
                <a:lnTo>
                  <a:pt x="771372" y="108151"/>
                </a:lnTo>
                <a:lnTo>
                  <a:pt x="768848" y="112282"/>
                </a:lnTo>
                <a:lnTo>
                  <a:pt x="766370" y="116412"/>
                </a:lnTo>
                <a:lnTo>
                  <a:pt x="763249" y="120015"/>
                </a:lnTo>
                <a:lnTo>
                  <a:pt x="736745" y="132728"/>
                </a:lnTo>
                <a:lnTo>
                  <a:pt x="767222" y="132728"/>
                </a:lnTo>
                <a:lnTo>
                  <a:pt x="773438" y="127381"/>
                </a:lnTo>
                <a:lnTo>
                  <a:pt x="777430" y="122516"/>
                </a:lnTo>
                <a:lnTo>
                  <a:pt x="783718" y="111364"/>
                </a:lnTo>
                <a:lnTo>
                  <a:pt x="785875" y="105329"/>
                </a:lnTo>
                <a:lnTo>
                  <a:pt x="787023" y="98858"/>
                </a:lnTo>
                <a:close/>
              </a:path>
              <a:path w="2260600" h="145415">
                <a:moveTo>
                  <a:pt x="767237" y="12116"/>
                </a:moveTo>
                <a:lnTo>
                  <a:pt x="736745" y="12116"/>
                </a:lnTo>
                <a:lnTo>
                  <a:pt x="741908" y="12965"/>
                </a:lnTo>
                <a:lnTo>
                  <a:pt x="751454" y="16361"/>
                </a:lnTo>
                <a:lnTo>
                  <a:pt x="755722" y="18748"/>
                </a:lnTo>
                <a:lnTo>
                  <a:pt x="763249" y="24898"/>
                </a:lnTo>
                <a:lnTo>
                  <a:pt x="766370" y="28500"/>
                </a:lnTo>
                <a:lnTo>
                  <a:pt x="768848" y="32631"/>
                </a:lnTo>
                <a:lnTo>
                  <a:pt x="771372" y="36716"/>
                </a:lnTo>
                <a:lnTo>
                  <a:pt x="773116" y="41167"/>
                </a:lnTo>
                <a:lnTo>
                  <a:pt x="774080" y="45986"/>
                </a:lnTo>
                <a:lnTo>
                  <a:pt x="787023" y="45986"/>
                </a:lnTo>
                <a:lnTo>
                  <a:pt x="785875" y="39469"/>
                </a:lnTo>
                <a:lnTo>
                  <a:pt x="783718" y="33434"/>
                </a:lnTo>
                <a:lnTo>
                  <a:pt x="780426" y="27657"/>
                </a:lnTo>
                <a:lnTo>
                  <a:pt x="777430" y="22327"/>
                </a:lnTo>
                <a:lnTo>
                  <a:pt x="773438" y="17463"/>
                </a:lnTo>
                <a:lnTo>
                  <a:pt x="768573" y="13286"/>
                </a:lnTo>
                <a:lnTo>
                  <a:pt x="767237" y="12116"/>
                </a:lnTo>
                <a:close/>
              </a:path>
              <a:path w="2260600" h="145415">
                <a:moveTo>
                  <a:pt x="888294" y="1927"/>
                </a:moveTo>
                <a:lnTo>
                  <a:pt x="875420" y="1927"/>
                </a:lnTo>
                <a:lnTo>
                  <a:pt x="875420" y="142917"/>
                </a:lnTo>
                <a:lnTo>
                  <a:pt x="888294" y="142917"/>
                </a:lnTo>
                <a:lnTo>
                  <a:pt x="888294" y="78136"/>
                </a:lnTo>
                <a:lnTo>
                  <a:pt x="981162" y="78136"/>
                </a:lnTo>
                <a:lnTo>
                  <a:pt x="981162" y="66570"/>
                </a:lnTo>
                <a:lnTo>
                  <a:pt x="888294" y="66570"/>
                </a:lnTo>
                <a:lnTo>
                  <a:pt x="888294" y="1927"/>
                </a:lnTo>
                <a:close/>
              </a:path>
              <a:path w="2260600" h="145415">
                <a:moveTo>
                  <a:pt x="981162" y="78136"/>
                </a:moveTo>
                <a:lnTo>
                  <a:pt x="968289" y="78136"/>
                </a:lnTo>
                <a:lnTo>
                  <a:pt x="968289" y="142917"/>
                </a:lnTo>
                <a:lnTo>
                  <a:pt x="981162" y="142917"/>
                </a:lnTo>
                <a:lnTo>
                  <a:pt x="981162" y="78136"/>
                </a:lnTo>
                <a:close/>
              </a:path>
              <a:path w="2260600" h="145415">
                <a:moveTo>
                  <a:pt x="981162" y="1927"/>
                </a:moveTo>
                <a:lnTo>
                  <a:pt x="968289" y="1927"/>
                </a:lnTo>
                <a:lnTo>
                  <a:pt x="968289" y="66570"/>
                </a:lnTo>
                <a:lnTo>
                  <a:pt x="981162" y="66570"/>
                </a:lnTo>
                <a:lnTo>
                  <a:pt x="981162" y="1927"/>
                </a:lnTo>
                <a:close/>
              </a:path>
              <a:path w="2260600" h="145415">
                <a:moveTo>
                  <a:pt x="1128472" y="1927"/>
                </a:moveTo>
                <a:lnTo>
                  <a:pt x="1114703" y="1927"/>
                </a:lnTo>
                <a:lnTo>
                  <a:pt x="1063416" y="142917"/>
                </a:lnTo>
                <a:lnTo>
                  <a:pt x="1076909" y="142917"/>
                </a:lnTo>
                <a:lnTo>
                  <a:pt x="1092016" y="100441"/>
                </a:lnTo>
                <a:lnTo>
                  <a:pt x="1086615" y="100441"/>
                </a:lnTo>
                <a:lnTo>
                  <a:pt x="1086615" y="88875"/>
                </a:lnTo>
                <a:lnTo>
                  <a:pt x="1096130" y="88875"/>
                </a:lnTo>
                <a:lnTo>
                  <a:pt x="1121106" y="18656"/>
                </a:lnTo>
                <a:lnTo>
                  <a:pt x="1134557" y="18656"/>
                </a:lnTo>
                <a:lnTo>
                  <a:pt x="1128472" y="1927"/>
                </a:lnTo>
                <a:close/>
              </a:path>
              <a:path w="2260600" h="145415">
                <a:moveTo>
                  <a:pt x="1134557" y="18656"/>
                </a:moveTo>
                <a:lnTo>
                  <a:pt x="1122070" y="18656"/>
                </a:lnTo>
                <a:lnTo>
                  <a:pt x="1166267" y="142917"/>
                </a:lnTo>
                <a:lnTo>
                  <a:pt x="1179760" y="142917"/>
                </a:lnTo>
                <a:lnTo>
                  <a:pt x="1164308" y="100441"/>
                </a:lnTo>
                <a:lnTo>
                  <a:pt x="1156560" y="100441"/>
                </a:lnTo>
                <a:lnTo>
                  <a:pt x="1156560" y="88875"/>
                </a:lnTo>
                <a:lnTo>
                  <a:pt x="1160101" y="88875"/>
                </a:lnTo>
                <a:lnTo>
                  <a:pt x="1134557" y="18656"/>
                </a:lnTo>
                <a:close/>
              </a:path>
              <a:path w="2260600" h="145415">
                <a:moveTo>
                  <a:pt x="1096130" y="88875"/>
                </a:moveTo>
                <a:lnTo>
                  <a:pt x="1086615" y="88875"/>
                </a:lnTo>
                <a:lnTo>
                  <a:pt x="1086615" y="100441"/>
                </a:lnTo>
                <a:lnTo>
                  <a:pt x="1092016" y="100441"/>
                </a:lnTo>
                <a:lnTo>
                  <a:pt x="1096130" y="88875"/>
                </a:lnTo>
                <a:close/>
              </a:path>
              <a:path w="2260600" h="145415">
                <a:moveTo>
                  <a:pt x="1147045" y="88875"/>
                </a:moveTo>
                <a:lnTo>
                  <a:pt x="1096130" y="88875"/>
                </a:lnTo>
                <a:lnTo>
                  <a:pt x="1092016" y="100441"/>
                </a:lnTo>
                <a:lnTo>
                  <a:pt x="1151159" y="100441"/>
                </a:lnTo>
                <a:lnTo>
                  <a:pt x="1147045" y="88875"/>
                </a:lnTo>
                <a:close/>
              </a:path>
              <a:path w="2260600" h="145415">
                <a:moveTo>
                  <a:pt x="1160101" y="88875"/>
                </a:moveTo>
                <a:lnTo>
                  <a:pt x="1156560" y="88875"/>
                </a:lnTo>
                <a:lnTo>
                  <a:pt x="1156560" y="100441"/>
                </a:lnTo>
                <a:lnTo>
                  <a:pt x="1164308" y="100441"/>
                </a:lnTo>
                <a:lnTo>
                  <a:pt x="1160101" y="88875"/>
                </a:lnTo>
                <a:close/>
              </a:path>
              <a:path w="2260600" h="145415">
                <a:moveTo>
                  <a:pt x="1274955" y="1927"/>
                </a:moveTo>
                <a:lnTo>
                  <a:pt x="1262082" y="1927"/>
                </a:lnTo>
                <a:lnTo>
                  <a:pt x="1262082" y="142917"/>
                </a:lnTo>
                <a:lnTo>
                  <a:pt x="1342146" y="142917"/>
                </a:lnTo>
                <a:lnTo>
                  <a:pt x="1342146" y="131351"/>
                </a:lnTo>
                <a:lnTo>
                  <a:pt x="1274955" y="131351"/>
                </a:lnTo>
                <a:lnTo>
                  <a:pt x="1274955" y="1927"/>
                </a:lnTo>
                <a:close/>
              </a:path>
              <a:path w="2260600" h="145415">
                <a:moveTo>
                  <a:pt x="1442160" y="1927"/>
                </a:moveTo>
                <a:lnTo>
                  <a:pt x="1429287" y="1927"/>
                </a:lnTo>
                <a:lnTo>
                  <a:pt x="1429287" y="142917"/>
                </a:lnTo>
                <a:lnTo>
                  <a:pt x="1509351" y="142917"/>
                </a:lnTo>
                <a:lnTo>
                  <a:pt x="1509351" y="131351"/>
                </a:lnTo>
                <a:lnTo>
                  <a:pt x="1442160" y="131351"/>
                </a:lnTo>
                <a:lnTo>
                  <a:pt x="1442160" y="1927"/>
                </a:lnTo>
                <a:close/>
              </a:path>
              <a:path w="2260600" h="145415">
                <a:moveTo>
                  <a:pt x="1678277" y="1927"/>
                </a:moveTo>
                <a:lnTo>
                  <a:pt x="1596492" y="1927"/>
                </a:lnTo>
                <a:lnTo>
                  <a:pt x="1596492" y="142917"/>
                </a:lnTo>
                <a:lnTo>
                  <a:pt x="1679654" y="142917"/>
                </a:lnTo>
                <a:lnTo>
                  <a:pt x="1679654" y="131351"/>
                </a:lnTo>
                <a:lnTo>
                  <a:pt x="1609365" y="131351"/>
                </a:lnTo>
                <a:lnTo>
                  <a:pt x="1609365" y="78136"/>
                </a:lnTo>
                <a:lnTo>
                  <a:pt x="1673940" y="78136"/>
                </a:lnTo>
                <a:lnTo>
                  <a:pt x="1673940" y="66570"/>
                </a:lnTo>
                <a:lnTo>
                  <a:pt x="1609365" y="66570"/>
                </a:lnTo>
                <a:lnTo>
                  <a:pt x="1609365" y="13493"/>
                </a:lnTo>
                <a:lnTo>
                  <a:pt x="1678277" y="13493"/>
                </a:lnTo>
                <a:lnTo>
                  <a:pt x="1678277" y="1927"/>
                </a:lnTo>
                <a:close/>
              </a:path>
              <a:path w="2260600" h="145415">
                <a:moveTo>
                  <a:pt x="1782216" y="1927"/>
                </a:moveTo>
                <a:lnTo>
                  <a:pt x="1769755" y="1927"/>
                </a:lnTo>
                <a:lnTo>
                  <a:pt x="1769755" y="142917"/>
                </a:lnTo>
                <a:lnTo>
                  <a:pt x="1782629" y="142917"/>
                </a:lnTo>
                <a:lnTo>
                  <a:pt x="1782629" y="24852"/>
                </a:lnTo>
                <a:lnTo>
                  <a:pt x="1798424" y="24852"/>
                </a:lnTo>
                <a:lnTo>
                  <a:pt x="1782216" y="1927"/>
                </a:lnTo>
                <a:close/>
              </a:path>
              <a:path w="2260600" h="145415">
                <a:moveTo>
                  <a:pt x="1798424" y="24852"/>
                </a:moveTo>
                <a:lnTo>
                  <a:pt x="1783730" y="24852"/>
                </a:lnTo>
                <a:lnTo>
                  <a:pt x="1867030" y="142917"/>
                </a:lnTo>
                <a:lnTo>
                  <a:pt x="1879559" y="142917"/>
                </a:lnTo>
                <a:lnTo>
                  <a:pt x="1879559" y="120130"/>
                </a:lnTo>
                <a:lnTo>
                  <a:pt x="1865790" y="120130"/>
                </a:lnTo>
                <a:lnTo>
                  <a:pt x="1798424" y="24852"/>
                </a:lnTo>
                <a:close/>
              </a:path>
              <a:path w="2260600" h="145415">
                <a:moveTo>
                  <a:pt x="1879559" y="1927"/>
                </a:moveTo>
                <a:lnTo>
                  <a:pt x="1866892" y="1927"/>
                </a:lnTo>
                <a:lnTo>
                  <a:pt x="1866892" y="120130"/>
                </a:lnTo>
                <a:lnTo>
                  <a:pt x="1879559" y="120130"/>
                </a:lnTo>
                <a:lnTo>
                  <a:pt x="1879559" y="1927"/>
                </a:lnTo>
                <a:close/>
              </a:path>
              <a:path w="2260600" h="145415">
                <a:moveTo>
                  <a:pt x="2037161" y="0"/>
                </a:moveTo>
                <a:lnTo>
                  <a:pt x="2020501" y="0"/>
                </a:lnTo>
                <a:lnTo>
                  <a:pt x="2012331" y="1698"/>
                </a:lnTo>
                <a:lnTo>
                  <a:pt x="1978593" y="30084"/>
                </a:lnTo>
                <a:lnTo>
                  <a:pt x="1968869" y="72422"/>
                </a:lnTo>
                <a:lnTo>
                  <a:pt x="1969346" y="83080"/>
                </a:lnTo>
                <a:lnTo>
                  <a:pt x="1985752" y="125190"/>
                </a:lnTo>
                <a:lnTo>
                  <a:pt x="2021409" y="144289"/>
                </a:lnTo>
                <a:lnTo>
                  <a:pt x="2030345" y="144844"/>
                </a:lnTo>
                <a:lnTo>
                  <a:pt x="2038370" y="144397"/>
                </a:lnTo>
                <a:lnTo>
                  <a:pt x="2066771" y="132728"/>
                </a:lnTo>
                <a:lnTo>
                  <a:pt x="2030345" y="132728"/>
                </a:lnTo>
                <a:lnTo>
                  <a:pt x="2023418" y="132281"/>
                </a:lnTo>
                <a:lnTo>
                  <a:pt x="1991122" y="111202"/>
                </a:lnTo>
                <a:lnTo>
                  <a:pt x="1981329" y="72422"/>
                </a:lnTo>
                <a:lnTo>
                  <a:pt x="1981721" y="63266"/>
                </a:lnTo>
                <a:lnTo>
                  <a:pt x="1999650" y="23251"/>
                </a:lnTo>
                <a:lnTo>
                  <a:pt x="2029450" y="12116"/>
                </a:lnTo>
                <a:lnTo>
                  <a:pt x="2065715" y="12116"/>
                </a:lnTo>
                <a:lnTo>
                  <a:pt x="2062655" y="9431"/>
                </a:lnTo>
                <a:lnTo>
                  <a:pt x="2057010" y="6081"/>
                </a:lnTo>
                <a:lnTo>
                  <a:pt x="2044205" y="1216"/>
                </a:lnTo>
                <a:lnTo>
                  <a:pt x="2037161" y="0"/>
                </a:lnTo>
                <a:close/>
              </a:path>
              <a:path w="2260600" h="145415">
                <a:moveTo>
                  <a:pt x="2086934" y="84883"/>
                </a:moveTo>
                <a:lnTo>
                  <a:pt x="2074405" y="84883"/>
                </a:lnTo>
                <a:lnTo>
                  <a:pt x="2078535" y="86191"/>
                </a:lnTo>
                <a:lnTo>
                  <a:pt x="2074351" y="86191"/>
                </a:lnTo>
                <a:lnTo>
                  <a:pt x="2059993" y="123090"/>
                </a:lnTo>
                <a:lnTo>
                  <a:pt x="2039019" y="132728"/>
                </a:lnTo>
                <a:lnTo>
                  <a:pt x="2066771" y="132728"/>
                </a:lnTo>
                <a:lnTo>
                  <a:pt x="2086478" y="94903"/>
                </a:lnTo>
                <a:lnTo>
                  <a:pt x="2086934" y="86191"/>
                </a:lnTo>
                <a:lnTo>
                  <a:pt x="2078535" y="86191"/>
                </a:lnTo>
                <a:lnTo>
                  <a:pt x="2074405" y="84883"/>
                </a:lnTo>
                <a:lnTo>
                  <a:pt x="2086934" y="84883"/>
                </a:lnTo>
                <a:close/>
              </a:path>
              <a:path w="2260600" h="145415">
                <a:moveTo>
                  <a:pt x="2086934" y="74625"/>
                </a:moveTo>
                <a:lnTo>
                  <a:pt x="2033374" y="74625"/>
                </a:lnTo>
                <a:lnTo>
                  <a:pt x="2033374" y="86191"/>
                </a:lnTo>
                <a:lnTo>
                  <a:pt x="2074351" y="86191"/>
                </a:lnTo>
                <a:lnTo>
                  <a:pt x="2074405" y="84883"/>
                </a:lnTo>
                <a:lnTo>
                  <a:pt x="2086934" y="84883"/>
                </a:lnTo>
                <a:lnTo>
                  <a:pt x="2086934" y="74625"/>
                </a:lnTo>
                <a:close/>
              </a:path>
              <a:path w="2260600" h="145415">
                <a:moveTo>
                  <a:pt x="2065715" y="12116"/>
                </a:moveTo>
                <a:lnTo>
                  <a:pt x="2035279" y="12116"/>
                </a:lnTo>
                <a:lnTo>
                  <a:pt x="2040557" y="12988"/>
                </a:lnTo>
                <a:lnTo>
                  <a:pt x="2050057" y="16476"/>
                </a:lnTo>
                <a:lnTo>
                  <a:pt x="2054256" y="18908"/>
                </a:lnTo>
                <a:lnTo>
                  <a:pt x="2057882" y="22029"/>
                </a:lnTo>
                <a:lnTo>
                  <a:pt x="2061554" y="25104"/>
                </a:lnTo>
                <a:lnTo>
                  <a:pt x="2064629" y="28707"/>
                </a:lnTo>
                <a:lnTo>
                  <a:pt x="2069585" y="36922"/>
                </a:lnTo>
                <a:lnTo>
                  <a:pt x="2071467" y="41305"/>
                </a:lnTo>
                <a:lnTo>
                  <a:pt x="2072752" y="45986"/>
                </a:lnTo>
                <a:lnTo>
                  <a:pt x="2085970" y="45986"/>
                </a:lnTo>
                <a:lnTo>
                  <a:pt x="2084869" y="39745"/>
                </a:lnTo>
                <a:lnTo>
                  <a:pt x="2082734" y="33870"/>
                </a:lnTo>
                <a:lnTo>
                  <a:pt x="2079568" y="28363"/>
                </a:lnTo>
                <a:lnTo>
                  <a:pt x="2076447" y="22809"/>
                </a:lnTo>
                <a:lnTo>
                  <a:pt x="2072431" y="17922"/>
                </a:lnTo>
                <a:lnTo>
                  <a:pt x="2067520" y="13699"/>
                </a:lnTo>
                <a:lnTo>
                  <a:pt x="2065715" y="12116"/>
                </a:lnTo>
                <a:close/>
              </a:path>
              <a:path w="2260600" h="145415">
                <a:moveTo>
                  <a:pt x="2258838" y="1927"/>
                </a:moveTo>
                <a:lnTo>
                  <a:pt x="2177052" y="1927"/>
                </a:lnTo>
                <a:lnTo>
                  <a:pt x="2177052" y="142917"/>
                </a:lnTo>
                <a:lnTo>
                  <a:pt x="2260214" y="142917"/>
                </a:lnTo>
                <a:lnTo>
                  <a:pt x="2260214" y="131351"/>
                </a:lnTo>
                <a:lnTo>
                  <a:pt x="2189926" y="131351"/>
                </a:lnTo>
                <a:lnTo>
                  <a:pt x="2189926" y="78136"/>
                </a:lnTo>
                <a:lnTo>
                  <a:pt x="2254500" y="78136"/>
                </a:lnTo>
                <a:lnTo>
                  <a:pt x="2254500" y="66570"/>
                </a:lnTo>
                <a:lnTo>
                  <a:pt x="2189926" y="66570"/>
                </a:lnTo>
                <a:lnTo>
                  <a:pt x="2189926" y="13493"/>
                </a:lnTo>
                <a:lnTo>
                  <a:pt x="2258838" y="13493"/>
                </a:lnTo>
                <a:lnTo>
                  <a:pt x="2258838" y="192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47954" y="5815134"/>
            <a:ext cx="3716603" cy="76286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78301" y="5202262"/>
            <a:ext cx="2697943" cy="3893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53271" y="5774746"/>
            <a:ext cx="3729273" cy="991658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4680938" y="5194368"/>
            <a:ext cx="1026160" cy="402590"/>
          </a:xfrm>
          <a:custGeom>
            <a:avLst/>
            <a:gdLst/>
            <a:ahLst/>
            <a:cxnLst/>
            <a:rect l="l" t="t" r="r" b="b"/>
            <a:pathLst>
              <a:path w="1026159" h="402589">
                <a:moveTo>
                  <a:pt x="152827" y="7893"/>
                </a:moveTo>
                <a:lnTo>
                  <a:pt x="104327" y="15638"/>
                </a:lnTo>
                <a:lnTo>
                  <a:pt x="63745" y="38368"/>
                </a:lnTo>
                <a:lnTo>
                  <a:pt x="32146" y="75061"/>
                </a:lnTo>
                <a:lnTo>
                  <a:pt x="10736" y="124834"/>
                </a:lnTo>
                <a:lnTo>
                  <a:pt x="2704" y="164625"/>
                </a:lnTo>
                <a:lnTo>
                  <a:pt x="77" y="204141"/>
                </a:lnTo>
                <a:lnTo>
                  <a:pt x="0" y="212524"/>
                </a:lnTo>
                <a:lnTo>
                  <a:pt x="673" y="234248"/>
                </a:lnTo>
                <a:lnTo>
                  <a:pt x="6823" y="277757"/>
                </a:lnTo>
                <a:lnTo>
                  <a:pt x="26891" y="328425"/>
                </a:lnTo>
                <a:lnTo>
                  <a:pt x="56975" y="363386"/>
                </a:lnTo>
                <a:lnTo>
                  <a:pt x="94081" y="384417"/>
                </a:lnTo>
                <a:lnTo>
                  <a:pt x="135697" y="393470"/>
                </a:lnTo>
                <a:lnTo>
                  <a:pt x="150073" y="394147"/>
                </a:lnTo>
                <a:lnTo>
                  <a:pt x="170359" y="393183"/>
                </a:lnTo>
                <a:lnTo>
                  <a:pt x="223506" y="377625"/>
                </a:lnTo>
                <a:lnTo>
                  <a:pt x="263193" y="345062"/>
                </a:lnTo>
                <a:lnTo>
                  <a:pt x="272383" y="331729"/>
                </a:lnTo>
                <a:lnTo>
                  <a:pt x="149706" y="331729"/>
                </a:lnTo>
                <a:lnTo>
                  <a:pt x="140768" y="331167"/>
                </a:lnTo>
                <a:lnTo>
                  <a:pt x="103995" y="312224"/>
                </a:lnTo>
                <a:lnTo>
                  <a:pt x="86337" y="274349"/>
                </a:lnTo>
                <a:lnTo>
                  <a:pt x="85820" y="265457"/>
                </a:lnTo>
                <a:lnTo>
                  <a:pt x="86130" y="258768"/>
                </a:lnTo>
                <a:lnTo>
                  <a:pt x="104362" y="218644"/>
                </a:lnTo>
                <a:lnTo>
                  <a:pt x="143499" y="199506"/>
                </a:lnTo>
                <a:lnTo>
                  <a:pt x="150257" y="199184"/>
                </a:lnTo>
                <a:lnTo>
                  <a:pt x="274827" y="199184"/>
                </a:lnTo>
                <a:lnTo>
                  <a:pt x="272030" y="194778"/>
                </a:lnTo>
                <a:lnTo>
                  <a:pt x="77743" y="194778"/>
                </a:lnTo>
                <a:lnTo>
                  <a:pt x="79085" y="168767"/>
                </a:lnTo>
                <a:lnTo>
                  <a:pt x="88723" y="125351"/>
                </a:lnTo>
                <a:lnTo>
                  <a:pt x="120517" y="83988"/>
                </a:lnTo>
                <a:lnTo>
                  <a:pt x="152827" y="76002"/>
                </a:lnTo>
                <a:lnTo>
                  <a:pt x="273981" y="76002"/>
                </a:lnTo>
                <a:lnTo>
                  <a:pt x="273485" y="74912"/>
                </a:lnTo>
                <a:lnTo>
                  <a:pt x="245260" y="39699"/>
                </a:lnTo>
                <a:lnTo>
                  <a:pt x="204321" y="16155"/>
                </a:lnTo>
                <a:lnTo>
                  <a:pt x="171093" y="8811"/>
                </a:lnTo>
                <a:lnTo>
                  <a:pt x="152827" y="7893"/>
                </a:lnTo>
                <a:close/>
              </a:path>
              <a:path w="1026159" h="402589">
                <a:moveTo>
                  <a:pt x="274827" y="199184"/>
                </a:moveTo>
                <a:lnTo>
                  <a:pt x="150257" y="199184"/>
                </a:lnTo>
                <a:lnTo>
                  <a:pt x="159184" y="199735"/>
                </a:lnTo>
                <a:lnTo>
                  <a:pt x="167605" y="201387"/>
                </a:lnTo>
                <a:lnTo>
                  <a:pt x="200902" y="224622"/>
                </a:lnTo>
                <a:lnTo>
                  <a:pt x="213468" y="263070"/>
                </a:lnTo>
                <a:lnTo>
                  <a:pt x="213582" y="265457"/>
                </a:lnTo>
                <a:lnTo>
                  <a:pt x="213076" y="274406"/>
                </a:lnTo>
                <a:lnTo>
                  <a:pt x="195510" y="312545"/>
                </a:lnTo>
                <a:lnTo>
                  <a:pt x="158644" y="331179"/>
                </a:lnTo>
                <a:lnTo>
                  <a:pt x="149706" y="331729"/>
                </a:lnTo>
                <a:lnTo>
                  <a:pt x="272383" y="331729"/>
                </a:lnTo>
                <a:lnTo>
                  <a:pt x="289583" y="281635"/>
                </a:lnTo>
                <a:lnTo>
                  <a:pt x="290696" y="263070"/>
                </a:lnTo>
                <a:lnTo>
                  <a:pt x="289755" y="245940"/>
                </a:lnTo>
                <a:lnTo>
                  <a:pt x="286933" y="229796"/>
                </a:lnTo>
                <a:lnTo>
                  <a:pt x="282228" y="214639"/>
                </a:lnTo>
                <a:lnTo>
                  <a:pt x="275642" y="200469"/>
                </a:lnTo>
                <a:lnTo>
                  <a:pt x="274827" y="199184"/>
                </a:lnTo>
                <a:close/>
              </a:path>
              <a:path w="1026159" h="402589">
                <a:moveTo>
                  <a:pt x="175040" y="141724"/>
                </a:moveTo>
                <a:lnTo>
                  <a:pt x="135938" y="148149"/>
                </a:lnTo>
                <a:lnTo>
                  <a:pt x="96284" y="172508"/>
                </a:lnTo>
                <a:lnTo>
                  <a:pt x="80313" y="194778"/>
                </a:lnTo>
                <a:lnTo>
                  <a:pt x="272030" y="194778"/>
                </a:lnTo>
                <a:lnTo>
                  <a:pt x="246866" y="166048"/>
                </a:lnTo>
                <a:lnTo>
                  <a:pt x="206616" y="145671"/>
                </a:lnTo>
                <a:lnTo>
                  <a:pt x="175040" y="141724"/>
                </a:lnTo>
                <a:close/>
              </a:path>
              <a:path w="1026159" h="402589">
                <a:moveTo>
                  <a:pt x="273981" y="76002"/>
                </a:moveTo>
                <a:lnTo>
                  <a:pt x="152827" y="76002"/>
                </a:lnTo>
                <a:lnTo>
                  <a:pt x="163222" y="76702"/>
                </a:lnTo>
                <a:lnTo>
                  <a:pt x="172746" y="78801"/>
                </a:lnTo>
                <a:lnTo>
                  <a:pt x="205526" y="108748"/>
                </a:lnTo>
                <a:lnTo>
                  <a:pt x="208452" y="118042"/>
                </a:lnTo>
                <a:lnTo>
                  <a:pt x="286841" y="118042"/>
                </a:lnTo>
                <a:lnTo>
                  <a:pt x="284133" y="102908"/>
                </a:lnTo>
                <a:lnTo>
                  <a:pt x="279681" y="88531"/>
                </a:lnTo>
                <a:lnTo>
                  <a:pt x="273981" y="76002"/>
                </a:lnTo>
                <a:close/>
              </a:path>
              <a:path w="1026159" h="402589">
                <a:moveTo>
                  <a:pt x="600029" y="13034"/>
                </a:moveTo>
                <a:lnTo>
                  <a:pt x="336224" y="13034"/>
                </a:lnTo>
                <a:lnTo>
                  <a:pt x="336224" y="78021"/>
                </a:lnTo>
                <a:lnTo>
                  <a:pt x="517785" y="78021"/>
                </a:lnTo>
                <a:lnTo>
                  <a:pt x="517785" y="80591"/>
                </a:lnTo>
                <a:lnTo>
                  <a:pt x="361925" y="389006"/>
                </a:lnTo>
                <a:lnTo>
                  <a:pt x="443986" y="389006"/>
                </a:lnTo>
                <a:lnTo>
                  <a:pt x="600029" y="78939"/>
                </a:lnTo>
                <a:lnTo>
                  <a:pt x="600029" y="13034"/>
                </a:lnTo>
                <a:close/>
              </a:path>
              <a:path w="1026159" h="402589">
                <a:moveTo>
                  <a:pt x="943095" y="215156"/>
                </a:moveTo>
                <a:lnTo>
                  <a:pt x="897934" y="226721"/>
                </a:lnTo>
                <a:lnTo>
                  <a:pt x="869846" y="257196"/>
                </a:lnTo>
                <a:lnTo>
                  <a:pt x="860300" y="298685"/>
                </a:lnTo>
                <a:lnTo>
                  <a:pt x="860300" y="318512"/>
                </a:lnTo>
                <a:lnTo>
                  <a:pt x="869846" y="360184"/>
                </a:lnTo>
                <a:lnTo>
                  <a:pt x="897751" y="390475"/>
                </a:lnTo>
                <a:lnTo>
                  <a:pt x="943095" y="402041"/>
                </a:lnTo>
                <a:lnTo>
                  <a:pt x="955900" y="401318"/>
                </a:lnTo>
                <a:lnTo>
                  <a:pt x="996964" y="384314"/>
                </a:lnTo>
                <a:lnTo>
                  <a:pt x="1018699" y="354677"/>
                </a:lnTo>
                <a:lnTo>
                  <a:pt x="943095" y="354677"/>
                </a:lnTo>
                <a:lnTo>
                  <a:pt x="935385" y="353954"/>
                </a:lnTo>
                <a:lnTo>
                  <a:pt x="913722" y="327201"/>
                </a:lnTo>
                <a:lnTo>
                  <a:pt x="913722" y="298685"/>
                </a:lnTo>
                <a:lnTo>
                  <a:pt x="935465" y="262875"/>
                </a:lnTo>
                <a:lnTo>
                  <a:pt x="943095" y="262152"/>
                </a:lnTo>
                <a:lnTo>
                  <a:pt x="1018558" y="262152"/>
                </a:lnTo>
                <a:lnTo>
                  <a:pt x="1016344" y="257012"/>
                </a:lnTo>
                <a:lnTo>
                  <a:pt x="988439" y="226538"/>
                </a:lnTo>
                <a:lnTo>
                  <a:pt x="956049" y="215867"/>
                </a:lnTo>
                <a:lnTo>
                  <a:pt x="943095" y="215156"/>
                </a:lnTo>
                <a:close/>
              </a:path>
              <a:path w="1026159" h="402589">
                <a:moveTo>
                  <a:pt x="998169" y="13034"/>
                </a:moveTo>
                <a:lnTo>
                  <a:pt x="950071" y="13034"/>
                </a:lnTo>
                <a:lnTo>
                  <a:pt x="691590" y="389006"/>
                </a:lnTo>
                <a:lnTo>
                  <a:pt x="739688" y="389006"/>
                </a:lnTo>
                <a:lnTo>
                  <a:pt x="998169" y="13034"/>
                </a:lnTo>
                <a:close/>
              </a:path>
              <a:path w="1026159" h="402589">
                <a:moveTo>
                  <a:pt x="1018558" y="262152"/>
                </a:moveTo>
                <a:lnTo>
                  <a:pt x="943095" y="262152"/>
                </a:lnTo>
                <a:lnTo>
                  <a:pt x="951012" y="262875"/>
                </a:lnTo>
                <a:lnTo>
                  <a:pt x="957506" y="265044"/>
                </a:lnTo>
                <a:lnTo>
                  <a:pt x="972101" y="298685"/>
                </a:lnTo>
                <a:lnTo>
                  <a:pt x="972101" y="318512"/>
                </a:lnTo>
                <a:lnTo>
                  <a:pt x="950782" y="353966"/>
                </a:lnTo>
                <a:lnTo>
                  <a:pt x="943095" y="354677"/>
                </a:lnTo>
                <a:lnTo>
                  <a:pt x="1018699" y="354677"/>
                </a:lnTo>
                <a:lnTo>
                  <a:pt x="1020520" y="350420"/>
                </a:lnTo>
                <a:lnTo>
                  <a:pt x="1023503" y="340220"/>
                </a:lnTo>
                <a:lnTo>
                  <a:pt x="1025293" y="329584"/>
                </a:lnTo>
                <a:lnTo>
                  <a:pt x="1025890" y="318512"/>
                </a:lnTo>
                <a:lnTo>
                  <a:pt x="1025890" y="298685"/>
                </a:lnTo>
                <a:lnTo>
                  <a:pt x="1025293" y="287544"/>
                </a:lnTo>
                <a:lnTo>
                  <a:pt x="1023503" y="276885"/>
                </a:lnTo>
                <a:lnTo>
                  <a:pt x="1020520" y="266707"/>
                </a:lnTo>
                <a:lnTo>
                  <a:pt x="1018558" y="262152"/>
                </a:lnTo>
                <a:close/>
              </a:path>
              <a:path w="1026159" h="402589">
                <a:moveTo>
                  <a:pt x="749968" y="0"/>
                </a:moveTo>
                <a:lnTo>
                  <a:pt x="705175" y="11382"/>
                </a:lnTo>
                <a:lnTo>
                  <a:pt x="677087" y="41856"/>
                </a:lnTo>
                <a:lnTo>
                  <a:pt x="667357" y="83529"/>
                </a:lnTo>
                <a:lnTo>
                  <a:pt x="667357" y="103355"/>
                </a:lnTo>
                <a:lnTo>
                  <a:pt x="676720" y="144844"/>
                </a:lnTo>
                <a:lnTo>
                  <a:pt x="704624" y="175135"/>
                </a:lnTo>
                <a:lnTo>
                  <a:pt x="749968" y="186517"/>
                </a:lnTo>
                <a:lnTo>
                  <a:pt x="762907" y="185806"/>
                </a:lnTo>
                <a:lnTo>
                  <a:pt x="803838" y="169157"/>
                </a:lnTo>
                <a:lnTo>
                  <a:pt x="825635" y="139521"/>
                </a:lnTo>
                <a:lnTo>
                  <a:pt x="739198" y="139521"/>
                </a:lnTo>
                <a:lnTo>
                  <a:pt x="731672" y="135727"/>
                </a:lnTo>
                <a:lnTo>
                  <a:pt x="721146" y="103355"/>
                </a:lnTo>
                <a:lnTo>
                  <a:pt x="721146" y="83529"/>
                </a:lnTo>
                <a:lnTo>
                  <a:pt x="742430" y="47730"/>
                </a:lnTo>
                <a:lnTo>
                  <a:pt x="749968" y="46996"/>
                </a:lnTo>
                <a:lnTo>
                  <a:pt x="825615" y="46996"/>
                </a:lnTo>
                <a:lnTo>
                  <a:pt x="823401" y="41856"/>
                </a:lnTo>
                <a:lnTo>
                  <a:pt x="795496" y="11382"/>
                </a:lnTo>
                <a:lnTo>
                  <a:pt x="763003" y="711"/>
                </a:lnTo>
                <a:lnTo>
                  <a:pt x="749968" y="0"/>
                </a:lnTo>
                <a:close/>
              </a:path>
              <a:path w="1026159" h="402589">
                <a:moveTo>
                  <a:pt x="825615" y="46996"/>
                </a:moveTo>
                <a:lnTo>
                  <a:pt x="749968" y="46996"/>
                </a:lnTo>
                <a:lnTo>
                  <a:pt x="758000" y="47730"/>
                </a:lnTo>
                <a:lnTo>
                  <a:pt x="764517" y="49887"/>
                </a:lnTo>
                <a:lnTo>
                  <a:pt x="779158" y="83529"/>
                </a:lnTo>
                <a:lnTo>
                  <a:pt x="779158" y="103355"/>
                </a:lnTo>
                <a:lnTo>
                  <a:pt x="757736" y="138809"/>
                </a:lnTo>
                <a:lnTo>
                  <a:pt x="749968" y="139521"/>
                </a:lnTo>
                <a:lnTo>
                  <a:pt x="825635" y="139521"/>
                </a:lnTo>
                <a:lnTo>
                  <a:pt x="827474" y="135333"/>
                </a:lnTo>
                <a:lnTo>
                  <a:pt x="830514" y="125155"/>
                </a:lnTo>
                <a:lnTo>
                  <a:pt x="832343" y="114416"/>
                </a:lnTo>
                <a:lnTo>
                  <a:pt x="832947" y="103355"/>
                </a:lnTo>
                <a:lnTo>
                  <a:pt x="832947" y="83529"/>
                </a:lnTo>
                <a:lnTo>
                  <a:pt x="832350" y="72388"/>
                </a:lnTo>
                <a:lnTo>
                  <a:pt x="830560" y="61728"/>
                </a:lnTo>
                <a:lnTo>
                  <a:pt x="827577" y="51551"/>
                </a:lnTo>
                <a:lnTo>
                  <a:pt x="825615" y="4699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5664" y="8262628"/>
            <a:ext cx="3857056" cy="765436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10072610" y="7607900"/>
            <a:ext cx="1773555" cy="470534"/>
          </a:xfrm>
          <a:custGeom>
            <a:avLst/>
            <a:gdLst/>
            <a:ahLst/>
            <a:cxnLst/>
            <a:rect l="l" t="t" r="r" b="b"/>
            <a:pathLst>
              <a:path w="1773554" h="470534">
                <a:moveTo>
                  <a:pt x="136216" y="427690"/>
                </a:moveTo>
                <a:lnTo>
                  <a:pt x="136216" y="469965"/>
                </a:lnTo>
                <a:lnTo>
                  <a:pt x="166323" y="469965"/>
                </a:lnTo>
                <a:lnTo>
                  <a:pt x="166323" y="428293"/>
                </a:lnTo>
                <a:lnTo>
                  <a:pt x="151453" y="428293"/>
                </a:lnTo>
                <a:lnTo>
                  <a:pt x="136216" y="427690"/>
                </a:lnTo>
                <a:close/>
              </a:path>
              <a:path w="1773554" h="470534">
                <a:moveTo>
                  <a:pt x="136216" y="360732"/>
                </a:moveTo>
                <a:lnTo>
                  <a:pt x="136216" y="427690"/>
                </a:lnTo>
                <a:lnTo>
                  <a:pt x="151453" y="428293"/>
                </a:lnTo>
                <a:lnTo>
                  <a:pt x="166323" y="427714"/>
                </a:lnTo>
                <a:lnTo>
                  <a:pt x="166323" y="361653"/>
                </a:lnTo>
                <a:lnTo>
                  <a:pt x="150535" y="361653"/>
                </a:lnTo>
                <a:lnTo>
                  <a:pt x="140519" y="361263"/>
                </a:lnTo>
                <a:lnTo>
                  <a:pt x="136216" y="360732"/>
                </a:lnTo>
                <a:close/>
              </a:path>
              <a:path w="1773554" h="470534">
                <a:moveTo>
                  <a:pt x="166323" y="427714"/>
                </a:moveTo>
                <a:lnTo>
                  <a:pt x="151453" y="428293"/>
                </a:lnTo>
                <a:lnTo>
                  <a:pt x="166323" y="428293"/>
                </a:lnTo>
                <a:lnTo>
                  <a:pt x="166323" y="427714"/>
                </a:lnTo>
                <a:close/>
              </a:path>
              <a:path w="1773554" h="470534">
                <a:moveTo>
                  <a:pt x="166323" y="200669"/>
                </a:moveTo>
                <a:lnTo>
                  <a:pt x="166323" y="271875"/>
                </a:lnTo>
                <a:lnTo>
                  <a:pt x="172244" y="273626"/>
                </a:lnTo>
                <a:lnTo>
                  <a:pt x="180516" y="276449"/>
                </a:lnTo>
                <a:lnTo>
                  <a:pt x="214666" y="299848"/>
                </a:lnTo>
                <a:lnTo>
                  <a:pt x="217175" y="306946"/>
                </a:lnTo>
                <a:lnTo>
                  <a:pt x="217161" y="315574"/>
                </a:lnTo>
                <a:lnTo>
                  <a:pt x="192702" y="352554"/>
                </a:lnTo>
                <a:lnTo>
                  <a:pt x="166323" y="360557"/>
                </a:lnTo>
                <a:lnTo>
                  <a:pt x="166323" y="427714"/>
                </a:lnTo>
                <a:lnTo>
                  <a:pt x="212758" y="420548"/>
                </a:lnTo>
                <a:lnTo>
                  <a:pt x="258664" y="397772"/>
                </a:lnTo>
                <a:lnTo>
                  <a:pt x="287418" y="362181"/>
                </a:lnTo>
                <a:lnTo>
                  <a:pt x="297400" y="315574"/>
                </a:lnTo>
                <a:lnTo>
                  <a:pt x="296792" y="304158"/>
                </a:lnTo>
                <a:lnTo>
                  <a:pt x="284216" y="265113"/>
                </a:lnTo>
                <a:lnTo>
                  <a:pt x="257586" y="235889"/>
                </a:lnTo>
                <a:lnTo>
                  <a:pt x="219309" y="215385"/>
                </a:lnTo>
                <a:lnTo>
                  <a:pt x="196729" y="208042"/>
                </a:lnTo>
                <a:lnTo>
                  <a:pt x="166323" y="200669"/>
                </a:lnTo>
                <a:close/>
              </a:path>
              <a:path w="1773554" h="470534">
                <a:moveTo>
                  <a:pt x="76920" y="304927"/>
                </a:moveTo>
                <a:lnTo>
                  <a:pt x="0" y="304927"/>
                </a:lnTo>
                <a:lnTo>
                  <a:pt x="1571" y="324398"/>
                </a:lnTo>
                <a:lnTo>
                  <a:pt x="19643" y="373035"/>
                </a:lnTo>
                <a:lnTo>
                  <a:pt x="56267" y="406527"/>
                </a:lnTo>
                <a:lnTo>
                  <a:pt x="108863" y="424805"/>
                </a:lnTo>
                <a:lnTo>
                  <a:pt x="136216" y="427690"/>
                </a:lnTo>
                <a:lnTo>
                  <a:pt x="136216" y="360732"/>
                </a:lnTo>
                <a:lnTo>
                  <a:pt x="131030" y="360093"/>
                </a:lnTo>
                <a:lnTo>
                  <a:pt x="122069" y="358142"/>
                </a:lnTo>
                <a:lnTo>
                  <a:pt x="87751" y="336502"/>
                </a:lnTo>
                <a:lnTo>
                  <a:pt x="78079" y="313991"/>
                </a:lnTo>
                <a:lnTo>
                  <a:pt x="76920" y="304927"/>
                </a:lnTo>
                <a:close/>
              </a:path>
              <a:path w="1773554" h="470534">
                <a:moveTo>
                  <a:pt x="136216" y="264107"/>
                </a:moveTo>
                <a:lnTo>
                  <a:pt x="136216" y="360732"/>
                </a:lnTo>
                <a:lnTo>
                  <a:pt x="140519" y="361263"/>
                </a:lnTo>
                <a:lnTo>
                  <a:pt x="150535" y="361653"/>
                </a:lnTo>
                <a:lnTo>
                  <a:pt x="160300" y="361286"/>
                </a:lnTo>
                <a:lnTo>
                  <a:pt x="166323" y="360557"/>
                </a:lnTo>
                <a:lnTo>
                  <a:pt x="166323" y="271875"/>
                </a:lnTo>
                <a:lnTo>
                  <a:pt x="163168" y="270941"/>
                </a:lnTo>
                <a:lnTo>
                  <a:pt x="136216" y="264107"/>
                </a:lnTo>
                <a:close/>
              </a:path>
              <a:path w="1773554" h="470534">
                <a:moveTo>
                  <a:pt x="166323" y="360557"/>
                </a:moveTo>
                <a:lnTo>
                  <a:pt x="160300" y="361286"/>
                </a:lnTo>
                <a:lnTo>
                  <a:pt x="150535" y="361653"/>
                </a:lnTo>
                <a:lnTo>
                  <a:pt x="166323" y="361653"/>
                </a:lnTo>
                <a:lnTo>
                  <a:pt x="166323" y="360557"/>
                </a:lnTo>
                <a:close/>
              </a:path>
              <a:path w="1773554" h="470534">
                <a:moveTo>
                  <a:pt x="136216" y="193292"/>
                </a:moveTo>
                <a:lnTo>
                  <a:pt x="136216" y="264107"/>
                </a:lnTo>
                <a:lnTo>
                  <a:pt x="163168" y="270941"/>
                </a:lnTo>
                <a:lnTo>
                  <a:pt x="166323" y="271875"/>
                </a:lnTo>
                <a:lnTo>
                  <a:pt x="166323" y="200669"/>
                </a:lnTo>
                <a:lnTo>
                  <a:pt x="150903" y="196981"/>
                </a:lnTo>
                <a:lnTo>
                  <a:pt x="142703" y="195146"/>
                </a:lnTo>
                <a:lnTo>
                  <a:pt x="136216" y="193292"/>
                </a:lnTo>
                <a:close/>
              </a:path>
              <a:path w="1773554" h="470534">
                <a:moveTo>
                  <a:pt x="136216" y="42578"/>
                </a:moveTo>
                <a:lnTo>
                  <a:pt x="95645" y="49910"/>
                </a:lnTo>
                <a:lnTo>
                  <a:pt x="50071" y="73294"/>
                </a:lnTo>
                <a:lnTo>
                  <a:pt x="20099" y="109258"/>
                </a:lnTo>
                <a:lnTo>
                  <a:pt x="9948" y="155125"/>
                </a:lnTo>
                <a:lnTo>
                  <a:pt x="10030" y="157083"/>
                </a:lnTo>
                <a:lnTo>
                  <a:pt x="25230" y="208581"/>
                </a:lnTo>
                <a:lnTo>
                  <a:pt x="69806" y="243290"/>
                </a:lnTo>
                <a:lnTo>
                  <a:pt x="112351" y="258114"/>
                </a:lnTo>
                <a:lnTo>
                  <a:pt x="136216" y="264107"/>
                </a:lnTo>
                <a:lnTo>
                  <a:pt x="136216" y="193292"/>
                </a:lnTo>
                <a:lnTo>
                  <a:pt x="134992" y="192943"/>
                </a:lnTo>
                <a:lnTo>
                  <a:pt x="127771" y="190372"/>
                </a:lnTo>
                <a:lnTo>
                  <a:pt x="95645" y="167976"/>
                </a:lnTo>
                <a:lnTo>
                  <a:pt x="91178" y="157083"/>
                </a:lnTo>
                <a:lnTo>
                  <a:pt x="91423" y="150352"/>
                </a:lnTo>
                <a:lnTo>
                  <a:pt x="91423" y="142274"/>
                </a:lnTo>
                <a:lnTo>
                  <a:pt x="118960" y="113819"/>
                </a:lnTo>
                <a:lnTo>
                  <a:pt x="136216" y="109408"/>
                </a:lnTo>
                <a:lnTo>
                  <a:pt x="136216" y="42578"/>
                </a:lnTo>
                <a:close/>
              </a:path>
              <a:path w="1773554" h="470534">
                <a:moveTo>
                  <a:pt x="151821" y="108312"/>
                </a:moveTo>
                <a:lnTo>
                  <a:pt x="142469" y="108656"/>
                </a:lnTo>
                <a:lnTo>
                  <a:pt x="136216" y="109408"/>
                </a:lnTo>
                <a:lnTo>
                  <a:pt x="136216" y="193292"/>
                </a:lnTo>
                <a:lnTo>
                  <a:pt x="142703" y="195146"/>
                </a:lnTo>
                <a:lnTo>
                  <a:pt x="150903" y="196981"/>
                </a:lnTo>
                <a:lnTo>
                  <a:pt x="166323" y="200669"/>
                </a:lnTo>
                <a:lnTo>
                  <a:pt x="166323" y="109258"/>
                </a:lnTo>
                <a:lnTo>
                  <a:pt x="165394" y="109081"/>
                </a:lnTo>
                <a:lnTo>
                  <a:pt x="151821" y="108312"/>
                </a:lnTo>
                <a:close/>
              </a:path>
              <a:path w="1773554" h="470534">
                <a:moveTo>
                  <a:pt x="166323" y="42472"/>
                </a:moveTo>
                <a:lnTo>
                  <a:pt x="166416" y="109276"/>
                </a:lnTo>
                <a:lnTo>
                  <a:pt x="177539" y="111410"/>
                </a:lnTo>
                <a:lnTo>
                  <a:pt x="188066" y="115231"/>
                </a:lnTo>
                <a:lnTo>
                  <a:pt x="214066" y="144638"/>
                </a:lnTo>
                <a:lnTo>
                  <a:pt x="216074" y="155125"/>
                </a:lnTo>
                <a:lnTo>
                  <a:pt x="292260" y="155125"/>
                </a:lnTo>
                <a:lnTo>
                  <a:pt x="281923" y="109258"/>
                </a:lnTo>
                <a:lnTo>
                  <a:pt x="253341" y="73294"/>
                </a:lnTo>
                <a:lnTo>
                  <a:pt x="209166" y="49910"/>
                </a:lnTo>
                <a:lnTo>
                  <a:pt x="172634" y="42751"/>
                </a:lnTo>
                <a:lnTo>
                  <a:pt x="166323" y="42472"/>
                </a:lnTo>
                <a:close/>
              </a:path>
              <a:path w="1773554" h="470534">
                <a:moveTo>
                  <a:pt x="152371" y="41856"/>
                </a:moveTo>
                <a:lnTo>
                  <a:pt x="136216" y="42578"/>
                </a:lnTo>
                <a:lnTo>
                  <a:pt x="136216" y="109408"/>
                </a:lnTo>
                <a:lnTo>
                  <a:pt x="142469" y="108656"/>
                </a:lnTo>
                <a:lnTo>
                  <a:pt x="151821" y="108312"/>
                </a:lnTo>
                <a:lnTo>
                  <a:pt x="166323" y="108312"/>
                </a:lnTo>
                <a:lnTo>
                  <a:pt x="166323" y="42472"/>
                </a:lnTo>
                <a:lnTo>
                  <a:pt x="152371" y="41856"/>
                </a:lnTo>
                <a:close/>
              </a:path>
              <a:path w="1773554" h="470534">
                <a:moveTo>
                  <a:pt x="166323" y="108312"/>
                </a:moveTo>
                <a:lnTo>
                  <a:pt x="151821" y="108312"/>
                </a:lnTo>
                <a:lnTo>
                  <a:pt x="165394" y="109081"/>
                </a:lnTo>
                <a:lnTo>
                  <a:pt x="166323" y="109258"/>
                </a:lnTo>
                <a:lnTo>
                  <a:pt x="166323" y="108312"/>
                </a:lnTo>
                <a:close/>
              </a:path>
              <a:path w="1773554" h="470534">
                <a:moveTo>
                  <a:pt x="166323" y="0"/>
                </a:moveTo>
                <a:lnTo>
                  <a:pt x="136216" y="0"/>
                </a:lnTo>
                <a:lnTo>
                  <a:pt x="136216" y="42578"/>
                </a:lnTo>
                <a:lnTo>
                  <a:pt x="152371" y="41856"/>
                </a:lnTo>
                <a:lnTo>
                  <a:pt x="166323" y="41856"/>
                </a:lnTo>
                <a:lnTo>
                  <a:pt x="166323" y="0"/>
                </a:lnTo>
                <a:close/>
              </a:path>
              <a:path w="1773554" h="470534">
                <a:moveTo>
                  <a:pt x="166323" y="41856"/>
                </a:moveTo>
                <a:lnTo>
                  <a:pt x="152371" y="41856"/>
                </a:lnTo>
                <a:lnTo>
                  <a:pt x="166323" y="42472"/>
                </a:lnTo>
                <a:lnTo>
                  <a:pt x="166323" y="41856"/>
                </a:lnTo>
                <a:close/>
              </a:path>
              <a:path w="1773554" h="470534">
                <a:moveTo>
                  <a:pt x="600280" y="104824"/>
                </a:moveTo>
                <a:lnTo>
                  <a:pt x="477355" y="104824"/>
                </a:lnTo>
                <a:lnTo>
                  <a:pt x="485398" y="105237"/>
                </a:lnTo>
                <a:lnTo>
                  <a:pt x="493005" y="106476"/>
                </a:lnTo>
                <a:lnTo>
                  <a:pt x="527472" y="129974"/>
                </a:lnTo>
                <a:lnTo>
                  <a:pt x="534999" y="158429"/>
                </a:lnTo>
                <a:lnTo>
                  <a:pt x="534620" y="165738"/>
                </a:lnTo>
                <a:lnTo>
                  <a:pt x="516652" y="205460"/>
                </a:lnTo>
                <a:lnTo>
                  <a:pt x="490687" y="233720"/>
                </a:lnTo>
                <a:lnTo>
                  <a:pt x="348665" y="365692"/>
                </a:lnTo>
                <a:lnTo>
                  <a:pt x="348665" y="422969"/>
                </a:lnTo>
                <a:lnTo>
                  <a:pt x="616692" y="422969"/>
                </a:lnTo>
                <a:lnTo>
                  <a:pt x="616692" y="357981"/>
                </a:lnTo>
                <a:lnTo>
                  <a:pt x="458813" y="357981"/>
                </a:lnTo>
                <a:lnTo>
                  <a:pt x="458813" y="355411"/>
                </a:lnTo>
                <a:lnTo>
                  <a:pt x="513703" y="301622"/>
                </a:lnTo>
                <a:lnTo>
                  <a:pt x="531981" y="284630"/>
                </a:lnTo>
                <a:lnTo>
                  <a:pt x="548079" y="268899"/>
                </a:lnTo>
                <a:lnTo>
                  <a:pt x="583567" y="228844"/>
                </a:lnTo>
                <a:lnTo>
                  <a:pt x="603291" y="195146"/>
                </a:lnTo>
                <a:lnTo>
                  <a:pt x="611735" y="153106"/>
                </a:lnTo>
                <a:lnTo>
                  <a:pt x="610691" y="137318"/>
                </a:lnTo>
                <a:lnTo>
                  <a:pt x="607559" y="122448"/>
                </a:lnTo>
                <a:lnTo>
                  <a:pt x="602338" y="108496"/>
                </a:lnTo>
                <a:lnTo>
                  <a:pt x="600280" y="104824"/>
                </a:lnTo>
                <a:close/>
              </a:path>
              <a:path w="1773554" h="470534">
                <a:moveTo>
                  <a:pt x="477905" y="41856"/>
                </a:moveTo>
                <a:lnTo>
                  <a:pt x="424139" y="50220"/>
                </a:lnTo>
                <a:lnTo>
                  <a:pt x="381755" y="74671"/>
                </a:lnTo>
                <a:lnTo>
                  <a:pt x="354390" y="112959"/>
                </a:lnTo>
                <a:lnTo>
                  <a:pt x="344993" y="162835"/>
                </a:lnTo>
                <a:lnTo>
                  <a:pt x="420445" y="162835"/>
                </a:lnTo>
                <a:lnTo>
                  <a:pt x="420881" y="154150"/>
                </a:lnTo>
                <a:lnTo>
                  <a:pt x="422189" y="146084"/>
                </a:lnTo>
                <a:lnTo>
                  <a:pt x="447247" y="111800"/>
                </a:lnTo>
                <a:lnTo>
                  <a:pt x="477355" y="104824"/>
                </a:lnTo>
                <a:lnTo>
                  <a:pt x="600280" y="104824"/>
                </a:lnTo>
                <a:lnTo>
                  <a:pt x="595030" y="95461"/>
                </a:lnTo>
                <a:lnTo>
                  <a:pt x="562433" y="63931"/>
                </a:lnTo>
                <a:lnTo>
                  <a:pt x="515677" y="45436"/>
                </a:lnTo>
                <a:lnTo>
                  <a:pt x="497445" y="42751"/>
                </a:lnTo>
                <a:lnTo>
                  <a:pt x="477905" y="41856"/>
                </a:lnTo>
                <a:close/>
              </a:path>
              <a:path w="1773554" h="470534">
                <a:moveTo>
                  <a:pt x="752679" y="316676"/>
                </a:moveTo>
                <a:lnTo>
                  <a:pt x="675576" y="316676"/>
                </a:lnTo>
                <a:lnTo>
                  <a:pt x="677010" y="332464"/>
                </a:lnTo>
                <a:lnTo>
                  <a:pt x="694117" y="374320"/>
                </a:lnTo>
                <a:lnTo>
                  <a:pt x="727850" y="405953"/>
                </a:lnTo>
                <a:lnTo>
                  <a:pt x="774801" y="424529"/>
                </a:lnTo>
                <a:lnTo>
                  <a:pt x="811609" y="428109"/>
                </a:lnTo>
                <a:lnTo>
                  <a:pt x="831894" y="427065"/>
                </a:lnTo>
                <a:lnTo>
                  <a:pt x="885041" y="411403"/>
                </a:lnTo>
                <a:lnTo>
                  <a:pt x="924729" y="379047"/>
                </a:lnTo>
                <a:lnTo>
                  <a:pt x="934040" y="365692"/>
                </a:lnTo>
                <a:lnTo>
                  <a:pt x="811609" y="365692"/>
                </a:lnTo>
                <a:lnTo>
                  <a:pt x="800261" y="364843"/>
                </a:lnTo>
                <a:lnTo>
                  <a:pt x="763488" y="344798"/>
                </a:lnTo>
                <a:lnTo>
                  <a:pt x="754309" y="327083"/>
                </a:lnTo>
                <a:lnTo>
                  <a:pt x="752679" y="316676"/>
                </a:lnTo>
                <a:close/>
              </a:path>
              <a:path w="1773554" h="470534">
                <a:moveTo>
                  <a:pt x="936109" y="232596"/>
                </a:moveTo>
                <a:lnTo>
                  <a:pt x="810507" y="232596"/>
                </a:lnTo>
                <a:lnTo>
                  <a:pt x="819698" y="233204"/>
                </a:lnTo>
                <a:lnTo>
                  <a:pt x="828360" y="234845"/>
                </a:lnTo>
                <a:lnTo>
                  <a:pt x="862518" y="257609"/>
                </a:lnTo>
                <a:lnTo>
                  <a:pt x="875495" y="299603"/>
                </a:lnTo>
                <a:lnTo>
                  <a:pt x="874978" y="309057"/>
                </a:lnTo>
                <a:lnTo>
                  <a:pt x="857550" y="347380"/>
                </a:lnTo>
                <a:lnTo>
                  <a:pt x="820696" y="365175"/>
                </a:lnTo>
                <a:lnTo>
                  <a:pt x="811609" y="365692"/>
                </a:lnTo>
                <a:lnTo>
                  <a:pt x="934040" y="365692"/>
                </a:lnTo>
                <a:lnTo>
                  <a:pt x="951015" y="316056"/>
                </a:lnTo>
                <a:lnTo>
                  <a:pt x="952048" y="297583"/>
                </a:lnTo>
                <a:lnTo>
                  <a:pt x="951164" y="280029"/>
                </a:lnTo>
                <a:lnTo>
                  <a:pt x="948330" y="263529"/>
                </a:lnTo>
                <a:lnTo>
                  <a:pt x="943546" y="248086"/>
                </a:lnTo>
                <a:lnTo>
                  <a:pt x="936811" y="233697"/>
                </a:lnTo>
                <a:lnTo>
                  <a:pt x="936109" y="232596"/>
                </a:lnTo>
                <a:close/>
              </a:path>
              <a:path w="1773554" h="470534">
                <a:moveTo>
                  <a:pt x="931303" y="46996"/>
                </a:moveTo>
                <a:lnTo>
                  <a:pt x="701460" y="46996"/>
                </a:lnTo>
                <a:lnTo>
                  <a:pt x="683653" y="245263"/>
                </a:lnTo>
                <a:lnTo>
                  <a:pt x="754332" y="257930"/>
                </a:lnTo>
                <a:lnTo>
                  <a:pt x="759070" y="252365"/>
                </a:lnTo>
                <a:lnTo>
                  <a:pt x="764658" y="247420"/>
                </a:lnTo>
                <a:lnTo>
                  <a:pt x="802303" y="233020"/>
                </a:lnTo>
                <a:lnTo>
                  <a:pt x="810507" y="232596"/>
                </a:lnTo>
                <a:lnTo>
                  <a:pt x="936109" y="232596"/>
                </a:lnTo>
                <a:lnTo>
                  <a:pt x="928400" y="220491"/>
                </a:lnTo>
                <a:lnTo>
                  <a:pt x="918590" y="208776"/>
                </a:lnTo>
                <a:lnTo>
                  <a:pt x="915722" y="206160"/>
                </a:lnTo>
                <a:lnTo>
                  <a:pt x="757269" y="206160"/>
                </a:lnTo>
                <a:lnTo>
                  <a:pt x="766999" y="111984"/>
                </a:lnTo>
                <a:lnTo>
                  <a:pt x="931303" y="111984"/>
                </a:lnTo>
                <a:lnTo>
                  <a:pt x="931303" y="46996"/>
                </a:lnTo>
                <a:close/>
              </a:path>
              <a:path w="1773554" h="470534">
                <a:moveTo>
                  <a:pt x="834189" y="173850"/>
                </a:moveTo>
                <a:lnTo>
                  <a:pt x="789395" y="183029"/>
                </a:lnTo>
                <a:lnTo>
                  <a:pt x="759472" y="206160"/>
                </a:lnTo>
                <a:lnTo>
                  <a:pt x="915722" y="206160"/>
                </a:lnTo>
                <a:lnTo>
                  <a:pt x="881002" y="182834"/>
                </a:lnTo>
                <a:lnTo>
                  <a:pt x="834189" y="173850"/>
                </a:lnTo>
                <a:close/>
              </a:path>
              <a:path w="1773554" h="470534">
                <a:moveTo>
                  <a:pt x="1154904" y="41856"/>
                </a:moveTo>
                <a:lnTo>
                  <a:pt x="1110982" y="47547"/>
                </a:lnTo>
                <a:lnTo>
                  <a:pt x="1073578" y="64620"/>
                </a:lnTo>
                <a:lnTo>
                  <a:pt x="1043517" y="92386"/>
                </a:lnTo>
                <a:lnTo>
                  <a:pt x="1021258" y="130525"/>
                </a:lnTo>
                <a:lnTo>
                  <a:pt x="1007627" y="178394"/>
                </a:lnTo>
                <a:lnTo>
                  <a:pt x="1003083" y="235350"/>
                </a:lnTo>
                <a:lnTo>
                  <a:pt x="1004139" y="265078"/>
                </a:lnTo>
                <a:lnTo>
                  <a:pt x="1013134" y="317858"/>
                </a:lnTo>
                <a:lnTo>
                  <a:pt x="1031228" y="361550"/>
                </a:lnTo>
                <a:lnTo>
                  <a:pt x="1057388" y="395053"/>
                </a:lnTo>
                <a:lnTo>
                  <a:pt x="1091293" y="418047"/>
                </a:lnTo>
                <a:lnTo>
                  <a:pt x="1132048" y="429704"/>
                </a:lnTo>
                <a:lnTo>
                  <a:pt x="1154904" y="431230"/>
                </a:lnTo>
                <a:lnTo>
                  <a:pt x="1177748" y="429784"/>
                </a:lnTo>
                <a:lnTo>
                  <a:pt x="1218411" y="418219"/>
                </a:lnTo>
                <a:lnTo>
                  <a:pt x="1252225" y="395237"/>
                </a:lnTo>
                <a:lnTo>
                  <a:pt x="1275896" y="365325"/>
                </a:lnTo>
                <a:lnTo>
                  <a:pt x="1154904" y="365325"/>
                </a:lnTo>
                <a:lnTo>
                  <a:pt x="1144509" y="364430"/>
                </a:lnTo>
                <a:lnTo>
                  <a:pt x="1109915" y="342859"/>
                </a:lnTo>
                <a:lnTo>
                  <a:pt x="1092670" y="307680"/>
                </a:lnTo>
                <a:lnTo>
                  <a:pt x="1084581" y="256117"/>
                </a:lnTo>
                <a:lnTo>
                  <a:pt x="1084042" y="235350"/>
                </a:lnTo>
                <a:lnTo>
                  <a:pt x="1085327" y="205311"/>
                </a:lnTo>
                <a:lnTo>
                  <a:pt x="1095057" y="157213"/>
                </a:lnTo>
                <a:lnTo>
                  <a:pt x="1125990" y="115059"/>
                </a:lnTo>
                <a:lnTo>
                  <a:pt x="1154904" y="107027"/>
                </a:lnTo>
                <a:lnTo>
                  <a:pt x="1276132" y="107027"/>
                </a:lnTo>
                <a:lnTo>
                  <a:pt x="1266246" y="92524"/>
                </a:lnTo>
                <a:lnTo>
                  <a:pt x="1236047" y="64620"/>
                </a:lnTo>
                <a:lnTo>
                  <a:pt x="1198780" y="47547"/>
                </a:lnTo>
                <a:lnTo>
                  <a:pt x="1177668" y="43279"/>
                </a:lnTo>
                <a:lnTo>
                  <a:pt x="1154904" y="41856"/>
                </a:lnTo>
                <a:close/>
              </a:path>
              <a:path w="1773554" h="470534">
                <a:moveTo>
                  <a:pt x="1276132" y="107027"/>
                </a:moveTo>
                <a:lnTo>
                  <a:pt x="1154904" y="107027"/>
                </a:lnTo>
                <a:lnTo>
                  <a:pt x="1165288" y="107922"/>
                </a:lnTo>
                <a:lnTo>
                  <a:pt x="1174960" y="110607"/>
                </a:lnTo>
                <a:lnTo>
                  <a:pt x="1206307" y="139199"/>
                </a:lnTo>
                <a:lnTo>
                  <a:pt x="1220630" y="179266"/>
                </a:lnTo>
                <a:lnTo>
                  <a:pt x="1225583" y="235350"/>
                </a:lnTo>
                <a:lnTo>
                  <a:pt x="1224458" y="265813"/>
                </a:lnTo>
                <a:lnTo>
                  <a:pt x="1214912" y="314553"/>
                </a:lnTo>
                <a:lnTo>
                  <a:pt x="1183956" y="357201"/>
                </a:lnTo>
                <a:lnTo>
                  <a:pt x="1154904" y="365325"/>
                </a:lnTo>
                <a:lnTo>
                  <a:pt x="1275896" y="365325"/>
                </a:lnTo>
                <a:lnTo>
                  <a:pt x="1296399" y="318030"/>
                </a:lnTo>
                <a:lnTo>
                  <a:pt x="1305581" y="265078"/>
                </a:lnTo>
                <a:lnTo>
                  <a:pt x="1306725" y="235350"/>
                </a:lnTo>
                <a:lnTo>
                  <a:pt x="1305658" y="205747"/>
                </a:lnTo>
                <a:lnTo>
                  <a:pt x="1302263" y="178394"/>
                </a:lnTo>
                <a:lnTo>
                  <a:pt x="1296534" y="153324"/>
                </a:lnTo>
                <a:lnTo>
                  <a:pt x="1288551" y="130709"/>
                </a:lnTo>
                <a:lnTo>
                  <a:pt x="1278385" y="110331"/>
                </a:lnTo>
                <a:lnTo>
                  <a:pt x="1276132" y="107027"/>
                </a:lnTo>
                <a:close/>
              </a:path>
              <a:path w="1773554" h="470534">
                <a:moveTo>
                  <a:pt x="1463640" y="46996"/>
                </a:moveTo>
                <a:lnTo>
                  <a:pt x="1365609" y="46996"/>
                </a:lnTo>
                <a:lnTo>
                  <a:pt x="1365609" y="422969"/>
                </a:lnTo>
                <a:lnTo>
                  <a:pt x="1442712" y="422969"/>
                </a:lnTo>
                <a:lnTo>
                  <a:pt x="1442712" y="177338"/>
                </a:lnTo>
                <a:lnTo>
                  <a:pt x="1517066" y="177338"/>
                </a:lnTo>
                <a:lnTo>
                  <a:pt x="1463640" y="46996"/>
                </a:lnTo>
                <a:close/>
              </a:path>
              <a:path w="1773554" h="470534">
                <a:moveTo>
                  <a:pt x="1773157" y="178256"/>
                </a:moveTo>
                <a:lnTo>
                  <a:pt x="1696053" y="178256"/>
                </a:lnTo>
                <a:lnTo>
                  <a:pt x="1696053" y="422969"/>
                </a:lnTo>
                <a:lnTo>
                  <a:pt x="1773157" y="422969"/>
                </a:lnTo>
                <a:lnTo>
                  <a:pt x="1773157" y="178256"/>
                </a:lnTo>
                <a:close/>
              </a:path>
              <a:path w="1773554" h="470534">
                <a:moveTo>
                  <a:pt x="1517066" y="177338"/>
                </a:moveTo>
                <a:lnTo>
                  <a:pt x="1445833" y="177338"/>
                </a:lnTo>
                <a:lnTo>
                  <a:pt x="1543131" y="421133"/>
                </a:lnTo>
                <a:lnTo>
                  <a:pt x="1595635" y="421133"/>
                </a:lnTo>
                <a:lnTo>
                  <a:pt x="1644320" y="299603"/>
                </a:lnTo>
                <a:lnTo>
                  <a:pt x="1567180" y="299603"/>
                </a:lnTo>
                <a:lnTo>
                  <a:pt x="1517066" y="177338"/>
                </a:lnTo>
                <a:close/>
              </a:path>
              <a:path w="1773554" h="470534">
                <a:moveTo>
                  <a:pt x="1773157" y="46996"/>
                </a:moveTo>
                <a:lnTo>
                  <a:pt x="1675125" y="46996"/>
                </a:lnTo>
                <a:lnTo>
                  <a:pt x="1571586" y="299603"/>
                </a:lnTo>
                <a:lnTo>
                  <a:pt x="1644320" y="299603"/>
                </a:lnTo>
                <a:lnTo>
                  <a:pt x="1692933" y="178256"/>
                </a:lnTo>
                <a:lnTo>
                  <a:pt x="1773157" y="178256"/>
                </a:lnTo>
                <a:lnTo>
                  <a:pt x="1773157" y="4699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670699" y="8268010"/>
            <a:ext cx="3807742" cy="1029728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14688002" y="7641863"/>
            <a:ext cx="703580" cy="402590"/>
          </a:xfrm>
          <a:custGeom>
            <a:avLst/>
            <a:gdLst/>
            <a:ahLst/>
            <a:cxnLst/>
            <a:rect l="l" t="t" r="r" b="b"/>
            <a:pathLst>
              <a:path w="703580" h="402590">
                <a:moveTo>
                  <a:pt x="77103" y="282713"/>
                </a:moveTo>
                <a:lnTo>
                  <a:pt x="0" y="282713"/>
                </a:lnTo>
                <a:lnTo>
                  <a:pt x="1434" y="298501"/>
                </a:lnTo>
                <a:lnTo>
                  <a:pt x="18541" y="340358"/>
                </a:lnTo>
                <a:lnTo>
                  <a:pt x="52274" y="371991"/>
                </a:lnTo>
                <a:lnTo>
                  <a:pt x="99225" y="390567"/>
                </a:lnTo>
                <a:lnTo>
                  <a:pt x="136033" y="394147"/>
                </a:lnTo>
                <a:lnTo>
                  <a:pt x="156318" y="393103"/>
                </a:lnTo>
                <a:lnTo>
                  <a:pt x="209465" y="377441"/>
                </a:lnTo>
                <a:lnTo>
                  <a:pt x="249153" y="345085"/>
                </a:lnTo>
                <a:lnTo>
                  <a:pt x="258464" y="331729"/>
                </a:lnTo>
                <a:lnTo>
                  <a:pt x="136033" y="331729"/>
                </a:lnTo>
                <a:lnTo>
                  <a:pt x="124685" y="330880"/>
                </a:lnTo>
                <a:lnTo>
                  <a:pt x="87912" y="310836"/>
                </a:lnTo>
                <a:lnTo>
                  <a:pt x="78733" y="293120"/>
                </a:lnTo>
                <a:lnTo>
                  <a:pt x="77103" y="282713"/>
                </a:lnTo>
                <a:close/>
              </a:path>
              <a:path w="703580" h="402590">
                <a:moveTo>
                  <a:pt x="260533" y="198634"/>
                </a:moveTo>
                <a:lnTo>
                  <a:pt x="134931" y="198634"/>
                </a:lnTo>
                <a:lnTo>
                  <a:pt x="144122" y="199242"/>
                </a:lnTo>
                <a:lnTo>
                  <a:pt x="152784" y="200882"/>
                </a:lnTo>
                <a:lnTo>
                  <a:pt x="186942" y="223646"/>
                </a:lnTo>
                <a:lnTo>
                  <a:pt x="199919" y="265640"/>
                </a:lnTo>
                <a:lnTo>
                  <a:pt x="199402" y="275095"/>
                </a:lnTo>
                <a:lnTo>
                  <a:pt x="181974" y="313417"/>
                </a:lnTo>
                <a:lnTo>
                  <a:pt x="145120" y="331213"/>
                </a:lnTo>
                <a:lnTo>
                  <a:pt x="136033" y="331729"/>
                </a:lnTo>
                <a:lnTo>
                  <a:pt x="258464" y="331729"/>
                </a:lnTo>
                <a:lnTo>
                  <a:pt x="275439" y="282094"/>
                </a:lnTo>
                <a:lnTo>
                  <a:pt x="276472" y="263621"/>
                </a:lnTo>
                <a:lnTo>
                  <a:pt x="275588" y="246066"/>
                </a:lnTo>
                <a:lnTo>
                  <a:pt x="272754" y="229567"/>
                </a:lnTo>
                <a:lnTo>
                  <a:pt x="267970" y="214123"/>
                </a:lnTo>
                <a:lnTo>
                  <a:pt x="261234" y="199735"/>
                </a:lnTo>
                <a:lnTo>
                  <a:pt x="260533" y="198634"/>
                </a:lnTo>
                <a:close/>
              </a:path>
              <a:path w="703580" h="402590">
                <a:moveTo>
                  <a:pt x="255727" y="13034"/>
                </a:moveTo>
                <a:lnTo>
                  <a:pt x="25884" y="13034"/>
                </a:lnTo>
                <a:lnTo>
                  <a:pt x="8077" y="211301"/>
                </a:lnTo>
                <a:lnTo>
                  <a:pt x="78756" y="223968"/>
                </a:lnTo>
                <a:lnTo>
                  <a:pt x="83494" y="218403"/>
                </a:lnTo>
                <a:lnTo>
                  <a:pt x="89082" y="213458"/>
                </a:lnTo>
                <a:lnTo>
                  <a:pt x="126727" y="199058"/>
                </a:lnTo>
                <a:lnTo>
                  <a:pt x="134931" y="198634"/>
                </a:lnTo>
                <a:lnTo>
                  <a:pt x="260533" y="198634"/>
                </a:lnTo>
                <a:lnTo>
                  <a:pt x="252824" y="186529"/>
                </a:lnTo>
                <a:lnTo>
                  <a:pt x="243014" y="174814"/>
                </a:lnTo>
                <a:lnTo>
                  <a:pt x="240146" y="172198"/>
                </a:lnTo>
                <a:lnTo>
                  <a:pt x="81693" y="172198"/>
                </a:lnTo>
                <a:lnTo>
                  <a:pt x="91423" y="78021"/>
                </a:lnTo>
                <a:lnTo>
                  <a:pt x="255727" y="78021"/>
                </a:lnTo>
                <a:lnTo>
                  <a:pt x="255727" y="13034"/>
                </a:lnTo>
                <a:close/>
              </a:path>
              <a:path w="703580" h="402590">
                <a:moveTo>
                  <a:pt x="158613" y="139888"/>
                </a:moveTo>
                <a:lnTo>
                  <a:pt x="113819" y="149067"/>
                </a:lnTo>
                <a:lnTo>
                  <a:pt x="83896" y="172198"/>
                </a:lnTo>
                <a:lnTo>
                  <a:pt x="240146" y="172198"/>
                </a:lnTo>
                <a:lnTo>
                  <a:pt x="205426" y="148872"/>
                </a:lnTo>
                <a:lnTo>
                  <a:pt x="158613" y="139888"/>
                </a:lnTo>
                <a:close/>
              </a:path>
              <a:path w="703580" h="402590">
                <a:moveTo>
                  <a:pt x="620501" y="215156"/>
                </a:moveTo>
                <a:lnTo>
                  <a:pt x="575341" y="226721"/>
                </a:lnTo>
                <a:lnTo>
                  <a:pt x="547253" y="257196"/>
                </a:lnTo>
                <a:lnTo>
                  <a:pt x="537707" y="298685"/>
                </a:lnTo>
                <a:lnTo>
                  <a:pt x="537707" y="318512"/>
                </a:lnTo>
                <a:lnTo>
                  <a:pt x="547253" y="360184"/>
                </a:lnTo>
                <a:lnTo>
                  <a:pt x="575157" y="390475"/>
                </a:lnTo>
                <a:lnTo>
                  <a:pt x="620501" y="402041"/>
                </a:lnTo>
                <a:lnTo>
                  <a:pt x="633306" y="401318"/>
                </a:lnTo>
                <a:lnTo>
                  <a:pt x="674371" y="384314"/>
                </a:lnTo>
                <a:lnTo>
                  <a:pt x="696106" y="354677"/>
                </a:lnTo>
                <a:lnTo>
                  <a:pt x="620501" y="354677"/>
                </a:lnTo>
                <a:lnTo>
                  <a:pt x="612791" y="353954"/>
                </a:lnTo>
                <a:lnTo>
                  <a:pt x="591129" y="327201"/>
                </a:lnTo>
                <a:lnTo>
                  <a:pt x="591129" y="298685"/>
                </a:lnTo>
                <a:lnTo>
                  <a:pt x="612871" y="262875"/>
                </a:lnTo>
                <a:lnTo>
                  <a:pt x="620501" y="262152"/>
                </a:lnTo>
                <a:lnTo>
                  <a:pt x="695964" y="262152"/>
                </a:lnTo>
                <a:lnTo>
                  <a:pt x="693750" y="257012"/>
                </a:lnTo>
                <a:lnTo>
                  <a:pt x="665846" y="226538"/>
                </a:lnTo>
                <a:lnTo>
                  <a:pt x="633455" y="215867"/>
                </a:lnTo>
                <a:lnTo>
                  <a:pt x="620501" y="215156"/>
                </a:lnTo>
                <a:close/>
              </a:path>
              <a:path w="703580" h="402590">
                <a:moveTo>
                  <a:pt x="675576" y="13034"/>
                </a:moveTo>
                <a:lnTo>
                  <a:pt x="627477" y="13034"/>
                </a:lnTo>
                <a:lnTo>
                  <a:pt x="368996" y="389006"/>
                </a:lnTo>
                <a:lnTo>
                  <a:pt x="417094" y="389006"/>
                </a:lnTo>
                <a:lnTo>
                  <a:pt x="675576" y="13034"/>
                </a:lnTo>
                <a:close/>
              </a:path>
              <a:path w="703580" h="402590">
                <a:moveTo>
                  <a:pt x="695964" y="262152"/>
                </a:moveTo>
                <a:lnTo>
                  <a:pt x="620501" y="262152"/>
                </a:lnTo>
                <a:lnTo>
                  <a:pt x="628418" y="262875"/>
                </a:lnTo>
                <a:lnTo>
                  <a:pt x="634912" y="265044"/>
                </a:lnTo>
                <a:lnTo>
                  <a:pt x="649507" y="298685"/>
                </a:lnTo>
                <a:lnTo>
                  <a:pt x="649507" y="318512"/>
                </a:lnTo>
                <a:lnTo>
                  <a:pt x="628189" y="353966"/>
                </a:lnTo>
                <a:lnTo>
                  <a:pt x="620501" y="354677"/>
                </a:lnTo>
                <a:lnTo>
                  <a:pt x="696106" y="354677"/>
                </a:lnTo>
                <a:lnTo>
                  <a:pt x="697926" y="350420"/>
                </a:lnTo>
                <a:lnTo>
                  <a:pt x="700910" y="340220"/>
                </a:lnTo>
                <a:lnTo>
                  <a:pt x="702700" y="329584"/>
                </a:lnTo>
                <a:lnTo>
                  <a:pt x="703296" y="318512"/>
                </a:lnTo>
                <a:lnTo>
                  <a:pt x="703296" y="298685"/>
                </a:lnTo>
                <a:lnTo>
                  <a:pt x="702700" y="287544"/>
                </a:lnTo>
                <a:lnTo>
                  <a:pt x="700910" y="276885"/>
                </a:lnTo>
                <a:lnTo>
                  <a:pt x="697926" y="266707"/>
                </a:lnTo>
                <a:lnTo>
                  <a:pt x="695964" y="262152"/>
                </a:lnTo>
                <a:close/>
              </a:path>
              <a:path w="703580" h="402590">
                <a:moveTo>
                  <a:pt x="427375" y="0"/>
                </a:moveTo>
                <a:lnTo>
                  <a:pt x="382581" y="11382"/>
                </a:lnTo>
                <a:lnTo>
                  <a:pt x="354493" y="41856"/>
                </a:lnTo>
                <a:lnTo>
                  <a:pt x="344764" y="83529"/>
                </a:lnTo>
                <a:lnTo>
                  <a:pt x="344764" y="103355"/>
                </a:lnTo>
                <a:lnTo>
                  <a:pt x="354126" y="144844"/>
                </a:lnTo>
                <a:lnTo>
                  <a:pt x="382030" y="175135"/>
                </a:lnTo>
                <a:lnTo>
                  <a:pt x="427375" y="186517"/>
                </a:lnTo>
                <a:lnTo>
                  <a:pt x="440313" y="185806"/>
                </a:lnTo>
                <a:lnTo>
                  <a:pt x="481244" y="169157"/>
                </a:lnTo>
                <a:lnTo>
                  <a:pt x="503041" y="139521"/>
                </a:lnTo>
                <a:lnTo>
                  <a:pt x="416605" y="139521"/>
                </a:lnTo>
                <a:lnTo>
                  <a:pt x="409078" y="135727"/>
                </a:lnTo>
                <a:lnTo>
                  <a:pt x="398553" y="103355"/>
                </a:lnTo>
                <a:lnTo>
                  <a:pt x="398553" y="83529"/>
                </a:lnTo>
                <a:lnTo>
                  <a:pt x="419836" y="47730"/>
                </a:lnTo>
                <a:lnTo>
                  <a:pt x="427375" y="46996"/>
                </a:lnTo>
                <a:lnTo>
                  <a:pt x="503021" y="46996"/>
                </a:lnTo>
                <a:lnTo>
                  <a:pt x="500807" y="41856"/>
                </a:lnTo>
                <a:lnTo>
                  <a:pt x="472903" y="11382"/>
                </a:lnTo>
                <a:lnTo>
                  <a:pt x="440409" y="711"/>
                </a:lnTo>
                <a:lnTo>
                  <a:pt x="427375" y="0"/>
                </a:lnTo>
                <a:close/>
              </a:path>
              <a:path w="703580" h="402590">
                <a:moveTo>
                  <a:pt x="503021" y="46996"/>
                </a:moveTo>
                <a:lnTo>
                  <a:pt x="427375" y="46996"/>
                </a:lnTo>
                <a:lnTo>
                  <a:pt x="435407" y="47730"/>
                </a:lnTo>
                <a:lnTo>
                  <a:pt x="441924" y="49887"/>
                </a:lnTo>
                <a:lnTo>
                  <a:pt x="456564" y="83529"/>
                </a:lnTo>
                <a:lnTo>
                  <a:pt x="456564" y="103355"/>
                </a:lnTo>
                <a:lnTo>
                  <a:pt x="435143" y="138809"/>
                </a:lnTo>
                <a:lnTo>
                  <a:pt x="427375" y="139521"/>
                </a:lnTo>
                <a:lnTo>
                  <a:pt x="503041" y="139521"/>
                </a:lnTo>
                <a:lnTo>
                  <a:pt x="504880" y="135333"/>
                </a:lnTo>
                <a:lnTo>
                  <a:pt x="507921" y="125155"/>
                </a:lnTo>
                <a:lnTo>
                  <a:pt x="509749" y="114416"/>
                </a:lnTo>
                <a:lnTo>
                  <a:pt x="510353" y="103355"/>
                </a:lnTo>
                <a:lnTo>
                  <a:pt x="510353" y="83529"/>
                </a:lnTo>
                <a:lnTo>
                  <a:pt x="509757" y="72388"/>
                </a:lnTo>
                <a:lnTo>
                  <a:pt x="507967" y="61728"/>
                </a:lnTo>
                <a:lnTo>
                  <a:pt x="504983" y="51551"/>
                </a:lnTo>
                <a:lnTo>
                  <a:pt x="503021" y="4699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420938" cy="1128761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1314" y="1677252"/>
            <a:ext cx="6440765" cy="11992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91856" y="3648265"/>
            <a:ext cx="3453487" cy="37381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1697388" y="1118078"/>
            <a:ext cx="2412365" cy="145415"/>
          </a:xfrm>
          <a:custGeom>
            <a:avLst/>
            <a:gdLst/>
            <a:ahLst/>
            <a:cxnLst/>
            <a:rect l="l" t="t" r="r" b="b"/>
            <a:pathLst>
              <a:path w="2412365" h="145415">
                <a:moveTo>
                  <a:pt x="12849" y="1992"/>
                </a:moveTo>
                <a:lnTo>
                  <a:pt x="0" y="1992"/>
                </a:lnTo>
                <a:lnTo>
                  <a:pt x="0" y="142721"/>
                </a:lnTo>
                <a:lnTo>
                  <a:pt x="12849" y="142721"/>
                </a:lnTo>
                <a:lnTo>
                  <a:pt x="12849" y="97025"/>
                </a:lnTo>
                <a:lnTo>
                  <a:pt x="30015" y="77785"/>
                </a:lnTo>
                <a:lnTo>
                  <a:pt x="12849" y="77785"/>
                </a:lnTo>
                <a:lnTo>
                  <a:pt x="12849" y="1992"/>
                </a:lnTo>
                <a:close/>
              </a:path>
              <a:path w="2412365" h="145415">
                <a:moveTo>
                  <a:pt x="46646" y="75998"/>
                </a:moveTo>
                <a:lnTo>
                  <a:pt x="31608" y="75998"/>
                </a:lnTo>
                <a:lnTo>
                  <a:pt x="83763" y="142721"/>
                </a:lnTo>
                <a:lnTo>
                  <a:pt x="99430" y="142721"/>
                </a:lnTo>
                <a:lnTo>
                  <a:pt x="46646" y="75998"/>
                </a:lnTo>
                <a:close/>
              </a:path>
              <a:path w="2412365" h="145415">
                <a:moveTo>
                  <a:pt x="99705" y="1992"/>
                </a:moveTo>
                <a:lnTo>
                  <a:pt x="82801" y="1992"/>
                </a:lnTo>
                <a:lnTo>
                  <a:pt x="14086" y="77785"/>
                </a:lnTo>
                <a:lnTo>
                  <a:pt x="30015" y="77785"/>
                </a:lnTo>
                <a:lnTo>
                  <a:pt x="31608" y="75998"/>
                </a:lnTo>
                <a:lnTo>
                  <a:pt x="46646" y="75998"/>
                </a:lnTo>
                <a:lnTo>
                  <a:pt x="39579" y="67066"/>
                </a:lnTo>
                <a:lnTo>
                  <a:pt x="99705" y="1992"/>
                </a:lnTo>
                <a:close/>
              </a:path>
              <a:path w="2412365" h="145415">
                <a:moveTo>
                  <a:pt x="263646" y="1992"/>
                </a:moveTo>
                <a:lnTo>
                  <a:pt x="182012" y="1992"/>
                </a:lnTo>
                <a:lnTo>
                  <a:pt x="182012" y="142721"/>
                </a:lnTo>
                <a:lnTo>
                  <a:pt x="265020" y="142721"/>
                </a:lnTo>
                <a:lnTo>
                  <a:pt x="265020" y="131177"/>
                </a:lnTo>
                <a:lnTo>
                  <a:pt x="194862" y="131177"/>
                </a:lnTo>
                <a:lnTo>
                  <a:pt x="194862" y="78060"/>
                </a:lnTo>
                <a:lnTo>
                  <a:pt x="259317" y="78060"/>
                </a:lnTo>
                <a:lnTo>
                  <a:pt x="259317" y="66516"/>
                </a:lnTo>
                <a:lnTo>
                  <a:pt x="194862" y="66516"/>
                </a:lnTo>
                <a:lnTo>
                  <a:pt x="194862" y="13536"/>
                </a:lnTo>
                <a:lnTo>
                  <a:pt x="263646" y="13536"/>
                </a:lnTo>
                <a:lnTo>
                  <a:pt x="263646" y="1992"/>
                </a:lnTo>
                <a:close/>
              </a:path>
              <a:path w="2412365" h="145415">
                <a:moveTo>
                  <a:pt x="356604" y="1992"/>
                </a:moveTo>
                <a:lnTo>
                  <a:pt x="341761" y="1992"/>
                </a:lnTo>
                <a:lnTo>
                  <a:pt x="392542" y="81771"/>
                </a:lnTo>
                <a:lnTo>
                  <a:pt x="392542" y="142721"/>
                </a:lnTo>
                <a:lnTo>
                  <a:pt x="405323" y="142721"/>
                </a:lnTo>
                <a:lnTo>
                  <a:pt x="405323" y="81771"/>
                </a:lnTo>
                <a:lnTo>
                  <a:pt x="413589" y="68783"/>
                </a:lnTo>
                <a:lnTo>
                  <a:pt x="398314" y="68783"/>
                </a:lnTo>
                <a:lnTo>
                  <a:pt x="356604" y="1992"/>
                </a:lnTo>
                <a:close/>
              </a:path>
              <a:path w="2412365" h="145415">
                <a:moveTo>
                  <a:pt x="456103" y="1992"/>
                </a:moveTo>
                <a:lnTo>
                  <a:pt x="441261" y="1992"/>
                </a:lnTo>
                <a:lnTo>
                  <a:pt x="399551" y="68783"/>
                </a:lnTo>
                <a:lnTo>
                  <a:pt x="413589" y="68783"/>
                </a:lnTo>
                <a:lnTo>
                  <a:pt x="456103" y="1992"/>
                </a:lnTo>
                <a:close/>
              </a:path>
              <a:path w="2412365" h="145415">
                <a:moveTo>
                  <a:pt x="712767" y="68"/>
                </a:moveTo>
                <a:lnTo>
                  <a:pt x="705254" y="68"/>
                </a:lnTo>
                <a:lnTo>
                  <a:pt x="696639" y="627"/>
                </a:lnTo>
                <a:lnTo>
                  <a:pt x="661517" y="19704"/>
                </a:lnTo>
                <a:lnTo>
                  <a:pt x="644927" y="61693"/>
                </a:lnTo>
                <a:lnTo>
                  <a:pt x="644441" y="72357"/>
                </a:lnTo>
                <a:lnTo>
                  <a:pt x="644927" y="83020"/>
                </a:lnTo>
                <a:lnTo>
                  <a:pt x="661517" y="125027"/>
                </a:lnTo>
                <a:lnTo>
                  <a:pt x="696639" y="144091"/>
                </a:lnTo>
                <a:lnTo>
                  <a:pt x="705254" y="144645"/>
                </a:lnTo>
                <a:lnTo>
                  <a:pt x="712767" y="144645"/>
                </a:lnTo>
                <a:lnTo>
                  <a:pt x="719662" y="143477"/>
                </a:lnTo>
                <a:lnTo>
                  <a:pt x="732214" y="138804"/>
                </a:lnTo>
                <a:lnTo>
                  <a:pt x="737757" y="135552"/>
                </a:lnTo>
                <a:lnTo>
                  <a:pt x="741219" y="132551"/>
                </a:lnTo>
                <a:lnTo>
                  <a:pt x="696367" y="132551"/>
                </a:lnTo>
                <a:lnTo>
                  <a:pt x="688259" y="130261"/>
                </a:lnTo>
                <a:lnTo>
                  <a:pt x="660551" y="98254"/>
                </a:lnTo>
                <a:lnTo>
                  <a:pt x="656879" y="72357"/>
                </a:lnTo>
                <a:lnTo>
                  <a:pt x="657287" y="63011"/>
                </a:lnTo>
                <a:lnTo>
                  <a:pt x="675737" y="22980"/>
                </a:lnTo>
                <a:lnTo>
                  <a:pt x="696367" y="12162"/>
                </a:lnTo>
                <a:lnTo>
                  <a:pt x="741233" y="12162"/>
                </a:lnTo>
                <a:lnTo>
                  <a:pt x="737757" y="9116"/>
                </a:lnTo>
                <a:lnTo>
                  <a:pt x="732214" y="5863"/>
                </a:lnTo>
                <a:lnTo>
                  <a:pt x="719662" y="1236"/>
                </a:lnTo>
                <a:lnTo>
                  <a:pt x="712767" y="68"/>
                </a:lnTo>
                <a:close/>
              </a:path>
              <a:path w="2412365" h="145415">
                <a:moveTo>
                  <a:pt x="760982" y="98743"/>
                </a:moveTo>
                <a:lnTo>
                  <a:pt x="748064" y="98743"/>
                </a:lnTo>
                <a:lnTo>
                  <a:pt x="747102" y="103553"/>
                </a:lnTo>
                <a:lnTo>
                  <a:pt x="745361" y="108020"/>
                </a:lnTo>
                <a:lnTo>
                  <a:pt x="742842" y="112143"/>
                </a:lnTo>
                <a:lnTo>
                  <a:pt x="740368" y="116266"/>
                </a:lnTo>
                <a:lnTo>
                  <a:pt x="737253" y="119862"/>
                </a:lnTo>
                <a:lnTo>
                  <a:pt x="710797" y="132551"/>
                </a:lnTo>
                <a:lnTo>
                  <a:pt x="741219" y="132551"/>
                </a:lnTo>
                <a:lnTo>
                  <a:pt x="747423" y="127214"/>
                </a:lnTo>
                <a:lnTo>
                  <a:pt x="751408" y="122358"/>
                </a:lnTo>
                <a:lnTo>
                  <a:pt x="757684" y="111226"/>
                </a:lnTo>
                <a:lnTo>
                  <a:pt x="759837" y="105202"/>
                </a:lnTo>
                <a:lnTo>
                  <a:pt x="760982" y="98743"/>
                </a:lnTo>
                <a:close/>
              </a:path>
              <a:path w="2412365" h="145415">
                <a:moveTo>
                  <a:pt x="741233" y="12162"/>
                </a:moveTo>
                <a:lnTo>
                  <a:pt x="710797" y="12162"/>
                </a:lnTo>
                <a:lnTo>
                  <a:pt x="715951" y="13010"/>
                </a:lnTo>
                <a:lnTo>
                  <a:pt x="725480" y="16400"/>
                </a:lnTo>
                <a:lnTo>
                  <a:pt x="729740" y="18782"/>
                </a:lnTo>
                <a:lnTo>
                  <a:pt x="737253" y="24920"/>
                </a:lnTo>
                <a:lnTo>
                  <a:pt x="740368" y="28516"/>
                </a:lnTo>
                <a:lnTo>
                  <a:pt x="742842" y="32639"/>
                </a:lnTo>
                <a:lnTo>
                  <a:pt x="745361" y="36716"/>
                </a:lnTo>
                <a:lnTo>
                  <a:pt x="747102" y="41160"/>
                </a:lnTo>
                <a:lnTo>
                  <a:pt x="748064" y="45970"/>
                </a:lnTo>
                <a:lnTo>
                  <a:pt x="760982" y="45970"/>
                </a:lnTo>
                <a:lnTo>
                  <a:pt x="759837" y="39465"/>
                </a:lnTo>
                <a:lnTo>
                  <a:pt x="757684" y="33441"/>
                </a:lnTo>
                <a:lnTo>
                  <a:pt x="754398" y="27675"/>
                </a:lnTo>
                <a:lnTo>
                  <a:pt x="751408" y="22355"/>
                </a:lnTo>
                <a:lnTo>
                  <a:pt x="747423" y="17499"/>
                </a:lnTo>
                <a:lnTo>
                  <a:pt x="742567" y="13330"/>
                </a:lnTo>
                <a:lnTo>
                  <a:pt x="741233" y="12162"/>
                </a:lnTo>
                <a:close/>
              </a:path>
              <a:path w="2412365" h="145415">
                <a:moveTo>
                  <a:pt x="862066" y="1992"/>
                </a:moveTo>
                <a:lnTo>
                  <a:pt x="849216" y="1992"/>
                </a:lnTo>
                <a:lnTo>
                  <a:pt x="849216" y="142721"/>
                </a:lnTo>
                <a:lnTo>
                  <a:pt x="862066" y="142721"/>
                </a:lnTo>
                <a:lnTo>
                  <a:pt x="862066" y="78060"/>
                </a:lnTo>
                <a:lnTo>
                  <a:pt x="954763" y="78060"/>
                </a:lnTo>
                <a:lnTo>
                  <a:pt x="954763" y="66516"/>
                </a:lnTo>
                <a:lnTo>
                  <a:pt x="862066" y="66516"/>
                </a:lnTo>
                <a:lnTo>
                  <a:pt x="862066" y="1992"/>
                </a:lnTo>
                <a:close/>
              </a:path>
              <a:path w="2412365" h="145415">
                <a:moveTo>
                  <a:pt x="954763" y="78060"/>
                </a:moveTo>
                <a:lnTo>
                  <a:pt x="941913" y="78060"/>
                </a:lnTo>
                <a:lnTo>
                  <a:pt x="941913" y="142721"/>
                </a:lnTo>
                <a:lnTo>
                  <a:pt x="954763" y="142721"/>
                </a:lnTo>
                <a:lnTo>
                  <a:pt x="954763" y="78060"/>
                </a:lnTo>
                <a:close/>
              </a:path>
              <a:path w="2412365" h="145415">
                <a:moveTo>
                  <a:pt x="954763" y="1992"/>
                </a:moveTo>
                <a:lnTo>
                  <a:pt x="941913" y="1992"/>
                </a:lnTo>
                <a:lnTo>
                  <a:pt x="941913" y="66516"/>
                </a:lnTo>
                <a:lnTo>
                  <a:pt x="954763" y="66516"/>
                </a:lnTo>
                <a:lnTo>
                  <a:pt x="954763" y="1992"/>
                </a:lnTo>
                <a:close/>
              </a:path>
              <a:path w="2412365" h="145415">
                <a:moveTo>
                  <a:pt x="1101799" y="1992"/>
                </a:moveTo>
                <a:lnTo>
                  <a:pt x="1088056" y="1992"/>
                </a:lnTo>
                <a:lnTo>
                  <a:pt x="1036864" y="142721"/>
                </a:lnTo>
                <a:lnTo>
                  <a:pt x="1050332" y="142721"/>
                </a:lnTo>
                <a:lnTo>
                  <a:pt x="1065412" y="100324"/>
                </a:lnTo>
                <a:lnTo>
                  <a:pt x="1060021" y="100324"/>
                </a:lnTo>
                <a:lnTo>
                  <a:pt x="1060021" y="88780"/>
                </a:lnTo>
                <a:lnTo>
                  <a:pt x="1069518" y="88780"/>
                </a:lnTo>
                <a:lnTo>
                  <a:pt x="1094447" y="18690"/>
                </a:lnTo>
                <a:lnTo>
                  <a:pt x="1107874" y="18690"/>
                </a:lnTo>
                <a:lnTo>
                  <a:pt x="1101799" y="1992"/>
                </a:lnTo>
                <a:close/>
              </a:path>
              <a:path w="2412365" h="145415">
                <a:moveTo>
                  <a:pt x="1107874" y="18690"/>
                </a:moveTo>
                <a:lnTo>
                  <a:pt x="1095409" y="18690"/>
                </a:lnTo>
                <a:lnTo>
                  <a:pt x="1139524" y="142721"/>
                </a:lnTo>
                <a:lnTo>
                  <a:pt x="1152992" y="142721"/>
                </a:lnTo>
                <a:lnTo>
                  <a:pt x="1137569" y="100324"/>
                </a:lnTo>
                <a:lnTo>
                  <a:pt x="1129835" y="100324"/>
                </a:lnTo>
                <a:lnTo>
                  <a:pt x="1129835" y="88780"/>
                </a:lnTo>
                <a:lnTo>
                  <a:pt x="1133370" y="88780"/>
                </a:lnTo>
                <a:lnTo>
                  <a:pt x="1107874" y="18690"/>
                </a:lnTo>
                <a:close/>
              </a:path>
              <a:path w="2412365" h="145415">
                <a:moveTo>
                  <a:pt x="1069518" y="88780"/>
                </a:moveTo>
                <a:lnTo>
                  <a:pt x="1060021" y="88780"/>
                </a:lnTo>
                <a:lnTo>
                  <a:pt x="1060021" y="100324"/>
                </a:lnTo>
                <a:lnTo>
                  <a:pt x="1065412" y="100324"/>
                </a:lnTo>
                <a:lnTo>
                  <a:pt x="1069518" y="88780"/>
                </a:lnTo>
                <a:close/>
              </a:path>
              <a:path w="2412365" h="145415">
                <a:moveTo>
                  <a:pt x="1120338" y="88780"/>
                </a:moveTo>
                <a:lnTo>
                  <a:pt x="1069518" y="88780"/>
                </a:lnTo>
                <a:lnTo>
                  <a:pt x="1065412" y="100324"/>
                </a:lnTo>
                <a:lnTo>
                  <a:pt x="1124444" y="100324"/>
                </a:lnTo>
                <a:lnTo>
                  <a:pt x="1120338" y="88780"/>
                </a:lnTo>
                <a:close/>
              </a:path>
              <a:path w="2412365" h="145415">
                <a:moveTo>
                  <a:pt x="1133370" y="88780"/>
                </a:moveTo>
                <a:lnTo>
                  <a:pt x="1129835" y="88780"/>
                </a:lnTo>
                <a:lnTo>
                  <a:pt x="1129835" y="100324"/>
                </a:lnTo>
                <a:lnTo>
                  <a:pt x="1137569" y="100324"/>
                </a:lnTo>
                <a:lnTo>
                  <a:pt x="1133370" y="88780"/>
                </a:lnTo>
                <a:close/>
              </a:path>
              <a:path w="2412365" h="145415">
                <a:moveTo>
                  <a:pt x="1248011" y="1992"/>
                </a:moveTo>
                <a:lnTo>
                  <a:pt x="1235162" y="1992"/>
                </a:lnTo>
                <a:lnTo>
                  <a:pt x="1235162" y="142721"/>
                </a:lnTo>
                <a:lnTo>
                  <a:pt x="1315078" y="142721"/>
                </a:lnTo>
                <a:lnTo>
                  <a:pt x="1315078" y="131177"/>
                </a:lnTo>
                <a:lnTo>
                  <a:pt x="1248011" y="131177"/>
                </a:lnTo>
                <a:lnTo>
                  <a:pt x="1248011" y="1992"/>
                </a:lnTo>
                <a:close/>
              </a:path>
              <a:path w="2412365" h="145415">
                <a:moveTo>
                  <a:pt x="1414907" y="1992"/>
                </a:moveTo>
                <a:lnTo>
                  <a:pt x="1402057" y="1992"/>
                </a:lnTo>
                <a:lnTo>
                  <a:pt x="1402057" y="142721"/>
                </a:lnTo>
                <a:lnTo>
                  <a:pt x="1481973" y="142721"/>
                </a:lnTo>
                <a:lnTo>
                  <a:pt x="1481973" y="131177"/>
                </a:lnTo>
                <a:lnTo>
                  <a:pt x="1414907" y="131177"/>
                </a:lnTo>
                <a:lnTo>
                  <a:pt x="1414907" y="1992"/>
                </a:lnTo>
                <a:close/>
              </a:path>
              <a:path w="2412365" h="145415">
                <a:moveTo>
                  <a:pt x="1650586" y="1992"/>
                </a:moveTo>
                <a:lnTo>
                  <a:pt x="1568953" y="1992"/>
                </a:lnTo>
                <a:lnTo>
                  <a:pt x="1568953" y="142721"/>
                </a:lnTo>
                <a:lnTo>
                  <a:pt x="1651960" y="142721"/>
                </a:lnTo>
                <a:lnTo>
                  <a:pt x="1651960" y="131177"/>
                </a:lnTo>
                <a:lnTo>
                  <a:pt x="1581802" y="131177"/>
                </a:lnTo>
                <a:lnTo>
                  <a:pt x="1581802" y="78060"/>
                </a:lnTo>
                <a:lnTo>
                  <a:pt x="1646257" y="78060"/>
                </a:lnTo>
                <a:lnTo>
                  <a:pt x="1646257" y="66516"/>
                </a:lnTo>
                <a:lnTo>
                  <a:pt x="1581802" y="66516"/>
                </a:lnTo>
                <a:lnTo>
                  <a:pt x="1581802" y="13536"/>
                </a:lnTo>
                <a:lnTo>
                  <a:pt x="1650586" y="13536"/>
                </a:lnTo>
                <a:lnTo>
                  <a:pt x="1650586" y="1992"/>
                </a:lnTo>
                <a:close/>
              </a:path>
              <a:path w="2412365" h="145415">
                <a:moveTo>
                  <a:pt x="1754333" y="1992"/>
                </a:moveTo>
                <a:lnTo>
                  <a:pt x="1741895" y="1992"/>
                </a:lnTo>
                <a:lnTo>
                  <a:pt x="1741895" y="142721"/>
                </a:lnTo>
                <a:lnTo>
                  <a:pt x="1754745" y="142721"/>
                </a:lnTo>
                <a:lnTo>
                  <a:pt x="1754745" y="24874"/>
                </a:lnTo>
                <a:lnTo>
                  <a:pt x="1770511" y="24874"/>
                </a:lnTo>
                <a:lnTo>
                  <a:pt x="1754333" y="1992"/>
                </a:lnTo>
                <a:close/>
              </a:path>
              <a:path w="2412365" h="145415">
                <a:moveTo>
                  <a:pt x="1770511" y="24874"/>
                </a:moveTo>
                <a:lnTo>
                  <a:pt x="1755844" y="24874"/>
                </a:lnTo>
                <a:lnTo>
                  <a:pt x="1838990" y="142721"/>
                </a:lnTo>
                <a:lnTo>
                  <a:pt x="1851496" y="142721"/>
                </a:lnTo>
                <a:lnTo>
                  <a:pt x="1851496" y="119976"/>
                </a:lnTo>
                <a:lnTo>
                  <a:pt x="1837753" y="119976"/>
                </a:lnTo>
                <a:lnTo>
                  <a:pt x="1770511" y="24874"/>
                </a:lnTo>
                <a:close/>
              </a:path>
              <a:path w="2412365" h="145415">
                <a:moveTo>
                  <a:pt x="1851496" y="1992"/>
                </a:moveTo>
                <a:lnTo>
                  <a:pt x="1838852" y="1992"/>
                </a:lnTo>
                <a:lnTo>
                  <a:pt x="1838852" y="119976"/>
                </a:lnTo>
                <a:lnTo>
                  <a:pt x="1851496" y="119976"/>
                </a:lnTo>
                <a:lnTo>
                  <a:pt x="1851496" y="1992"/>
                </a:lnTo>
                <a:close/>
              </a:path>
              <a:path w="2412365" h="145415">
                <a:moveTo>
                  <a:pt x="2008805" y="68"/>
                </a:moveTo>
                <a:lnTo>
                  <a:pt x="1992176" y="68"/>
                </a:lnTo>
                <a:lnTo>
                  <a:pt x="1984022" y="1763"/>
                </a:lnTo>
                <a:lnTo>
                  <a:pt x="1950346" y="30097"/>
                </a:lnTo>
                <a:lnTo>
                  <a:pt x="1940640" y="72357"/>
                </a:lnTo>
                <a:lnTo>
                  <a:pt x="1941117" y="82995"/>
                </a:lnTo>
                <a:lnTo>
                  <a:pt x="1957492" y="125027"/>
                </a:lnTo>
                <a:lnTo>
                  <a:pt x="1993082" y="144091"/>
                </a:lnTo>
                <a:lnTo>
                  <a:pt x="2002003" y="144645"/>
                </a:lnTo>
                <a:lnTo>
                  <a:pt x="2010012" y="144198"/>
                </a:lnTo>
                <a:lnTo>
                  <a:pt x="2038361" y="132551"/>
                </a:lnTo>
                <a:lnTo>
                  <a:pt x="2002003" y="132551"/>
                </a:lnTo>
                <a:lnTo>
                  <a:pt x="1995088" y="132104"/>
                </a:lnTo>
                <a:lnTo>
                  <a:pt x="1962852" y="111065"/>
                </a:lnTo>
                <a:lnTo>
                  <a:pt x="1953077" y="72357"/>
                </a:lnTo>
                <a:lnTo>
                  <a:pt x="1953468" y="63217"/>
                </a:lnTo>
                <a:lnTo>
                  <a:pt x="1971364" y="23277"/>
                </a:lnTo>
                <a:lnTo>
                  <a:pt x="2001109" y="12162"/>
                </a:lnTo>
                <a:lnTo>
                  <a:pt x="2037307" y="12162"/>
                </a:lnTo>
                <a:lnTo>
                  <a:pt x="2034253" y="9482"/>
                </a:lnTo>
                <a:lnTo>
                  <a:pt x="2028618" y="6138"/>
                </a:lnTo>
                <a:lnTo>
                  <a:pt x="2015837" y="1282"/>
                </a:lnTo>
                <a:lnTo>
                  <a:pt x="2008805" y="68"/>
                </a:lnTo>
                <a:close/>
              </a:path>
              <a:path w="2412365" h="145415">
                <a:moveTo>
                  <a:pt x="2058487" y="84794"/>
                </a:moveTo>
                <a:lnTo>
                  <a:pt x="2045980" y="84794"/>
                </a:lnTo>
                <a:lnTo>
                  <a:pt x="2050103" y="86100"/>
                </a:lnTo>
                <a:lnTo>
                  <a:pt x="2045927" y="86100"/>
                </a:lnTo>
                <a:lnTo>
                  <a:pt x="2031596" y="122931"/>
                </a:lnTo>
                <a:lnTo>
                  <a:pt x="2010661" y="132551"/>
                </a:lnTo>
                <a:lnTo>
                  <a:pt x="2038361" y="132551"/>
                </a:lnTo>
                <a:lnTo>
                  <a:pt x="2058031" y="94796"/>
                </a:lnTo>
                <a:lnTo>
                  <a:pt x="2058487" y="86100"/>
                </a:lnTo>
                <a:lnTo>
                  <a:pt x="2050103" y="86100"/>
                </a:lnTo>
                <a:lnTo>
                  <a:pt x="2045980" y="84794"/>
                </a:lnTo>
                <a:lnTo>
                  <a:pt x="2058487" y="84794"/>
                </a:lnTo>
                <a:close/>
              </a:path>
              <a:path w="2412365" h="145415">
                <a:moveTo>
                  <a:pt x="2058487" y="74555"/>
                </a:moveTo>
                <a:lnTo>
                  <a:pt x="2005026" y="74555"/>
                </a:lnTo>
                <a:lnTo>
                  <a:pt x="2005026" y="86100"/>
                </a:lnTo>
                <a:lnTo>
                  <a:pt x="2045927" y="86100"/>
                </a:lnTo>
                <a:lnTo>
                  <a:pt x="2045980" y="84794"/>
                </a:lnTo>
                <a:lnTo>
                  <a:pt x="2058487" y="84794"/>
                </a:lnTo>
                <a:lnTo>
                  <a:pt x="2058487" y="74555"/>
                </a:lnTo>
                <a:close/>
              </a:path>
              <a:path w="2412365" h="145415">
                <a:moveTo>
                  <a:pt x="2037307" y="12162"/>
                </a:moveTo>
                <a:lnTo>
                  <a:pt x="2006927" y="12162"/>
                </a:lnTo>
                <a:lnTo>
                  <a:pt x="2012195" y="13032"/>
                </a:lnTo>
                <a:lnTo>
                  <a:pt x="2021678" y="16514"/>
                </a:lnTo>
                <a:lnTo>
                  <a:pt x="2025870" y="18942"/>
                </a:lnTo>
                <a:lnTo>
                  <a:pt x="2029489" y="22057"/>
                </a:lnTo>
                <a:lnTo>
                  <a:pt x="2033153" y="25126"/>
                </a:lnTo>
                <a:lnTo>
                  <a:pt x="2036223" y="28722"/>
                </a:lnTo>
                <a:lnTo>
                  <a:pt x="2041170" y="36922"/>
                </a:lnTo>
                <a:lnTo>
                  <a:pt x="2043048" y="41297"/>
                </a:lnTo>
                <a:lnTo>
                  <a:pt x="2044331" y="45970"/>
                </a:lnTo>
                <a:lnTo>
                  <a:pt x="2057524" y="45970"/>
                </a:lnTo>
                <a:lnTo>
                  <a:pt x="2056425" y="39740"/>
                </a:lnTo>
                <a:lnTo>
                  <a:pt x="2054295" y="33876"/>
                </a:lnTo>
                <a:lnTo>
                  <a:pt x="2051134" y="28379"/>
                </a:lnTo>
                <a:lnTo>
                  <a:pt x="2048019" y="22836"/>
                </a:lnTo>
                <a:lnTo>
                  <a:pt x="2044010" y="17957"/>
                </a:lnTo>
                <a:lnTo>
                  <a:pt x="2039109" y="13743"/>
                </a:lnTo>
                <a:lnTo>
                  <a:pt x="2037307" y="12162"/>
                </a:lnTo>
                <a:close/>
              </a:path>
              <a:path w="2412365" h="145415">
                <a:moveTo>
                  <a:pt x="2230072" y="1992"/>
                </a:moveTo>
                <a:lnTo>
                  <a:pt x="2148438" y="1992"/>
                </a:lnTo>
                <a:lnTo>
                  <a:pt x="2148438" y="142721"/>
                </a:lnTo>
                <a:lnTo>
                  <a:pt x="2231446" y="142721"/>
                </a:lnTo>
                <a:lnTo>
                  <a:pt x="2231446" y="131177"/>
                </a:lnTo>
                <a:lnTo>
                  <a:pt x="2161288" y="131177"/>
                </a:lnTo>
                <a:lnTo>
                  <a:pt x="2161288" y="78060"/>
                </a:lnTo>
                <a:lnTo>
                  <a:pt x="2225743" y="78060"/>
                </a:lnTo>
                <a:lnTo>
                  <a:pt x="2225743" y="66516"/>
                </a:lnTo>
                <a:lnTo>
                  <a:pt x="2161288" y="66516"/>
                </a:lnTo>
                <a:lnTo>
                  <a:pt x="2161288" y="13536"/>
                </a:lnTo>
                <a:lnTo>
                  <a:pt x="2230072" y="13536"/>
                </a:lnTo>
                <a:lnTo>
                  <a:pt x="2230072" y="1992"/>
                </a:lnTo>
                <a:close/>
              </a:path>
              <a:path w="2412365" h="145415">
                <a:moveTo>
                  <a:pt x="2328183" y="107539"/>
                </a:moveTo>
                <a:lnTo>
                  <a:pt x="2314990" y="107539"/>
                </a:lnTo>
                <a:lnTo>
                  <a:pt x="2315494" y="114960"/>
                </a:lnTo>
                <a:lnTo>
                  <a:pt x="2345477" y="143546"/>
                </a:lnTo>
                <a:lnTo>
                  <a:pt x="2353791" y="145126"/>
                </a:lnTo>
                <a:lnTo>
                  <a:pt x="2363366" y="145126"/>
                </a:lnTo>
                <a:lnTo>
                  <a:pt x="2400350" y="133376"/>
                </a:lnTo>
                <a:lnTo>
                  <a:pt x="2357044" y="133376"/>
                </a:lnTo>
                <a:lnTo>
                  <a:pt x="2351318" y="132391"/>
                </a:lnTo>
                <a:lnTo>
                  <a:pt x="2341056" y="128405"/>
                </a:lnTo>
                <a:lnTo>
                  <a:pt x="2336887" y="125473"/>
                </a:lnTo>
                <a:lnTo>
                  <a:pt x="2330474" y="117777"/>
                </a:lnTo>
                <a:lnTo>
                  <a:pt x="2328641" y="113082"/>
                </a:lnTo>
                <a:lnTo>
                  <a:pt x="2328183" y="107539"/>
                </a:lnTo>
                <a:close/>
              </a:path>
              <a:path w="2412365" h="145415">
                <a:moveTo>
                  <a:pt x="2373352" y="0"/>
                </a:moveTo>
                <a:lnTo>
                  <a:pt x="2355944" y="0"/>
                </a:lnTo>
                <a:lnTo>
                  <a:pt x="2348134" y="1626"/>
                </a:lnTo>
                <a:lnTo>
                  <a:pt x="2334253" y="8085"/>
                </a:lnTo>
                <a:lnTo>
                  <a:pt x="2328756" y="12574"/>
                </a:lnTo>
                <a:lnTo>
                  <a:pt x="2320648" y="24073"/>
                </a:lnTo>
                <a:lnTo>
                  <a:pt x="2318632" y="30715"/>
                </a:lnTo>
                <a:lnTo>
                  <a:pt x="2318632" y="47298"/>
                </a:lnTo>
                <a:lnTo>
                  <a:pt x="2353471" y="74212"/>
                </a:lnTo>
                <a:lnTo>
                  <a:pt x="2376124" y="80854"/>
                </a:lnTo>
                <a:lnTo>
                  <a:pt x="2381232" y="82801"/>
                </a:lnTo>
                <a:lnTo>
                  <a:pt x="2390073" y="87199"/>
                </a:lnTo>
                <a:lnTo>
                  <a:pt x="2393532" y="89925"/>
                </a:lnTo>
                <a:lnTo>
                  <a:pt x="2396005" y="93177"/>
                </a:lnTo>
                <a:lnTo>
                  <a:pt x="2398479" y="96384"/>
                </a:lnTo>
                <a:lnTo>
                  <a:pt x="2399716" y="100369"/>
                </a:lnTo>
                <a:lnTo>
                  <a:pt x="2399716" y="110768"/>
                </a:lnTo>
                <a:lnTo>
                  <a:pt x="2370374" y="133376"/>
                </a:lnTo>
                <a:lnTo>
                  <a:pt x="2400350" y="133376"/>
                </a:lnTo>
                <a:lnTo>
                  <a:pt x="2402419" y="131612"/>
                </a:lnTo>
                <a:lnTo>
                  <a:pt x="2410206" y="119610"/>
                </a:lnTo>
                <a:lnTo>
                  <a:pt x="2412087" y="113082"/>
                </a:lnTo>
                <a:lnTo>
                  <a:pt x="2412153" y="99476"/>
                </a:lnTo>
                <a:lnTo>
                  <a:pt x="2411008" y="94460"/>
                </a:lnTo>
                <a:lnTo>
                  <a:pt x="2408717" y="90291"/>
                </a:lnTo>
                <a:lnTo>
                  <a:pt x="2406473" y="86077"/>
                </a:lnTo>
                <a:lnTo>
                  <a:pt x="2403472" y="82526"/>
                </a:lnTo>
                <a:lnTo>
                  <a:pt x="2399716" y="79640"/>
                </a:lnTo>
                <a:lnTo>
                  <a:pt x="2396005" y="76709"/>
                </a:lnTo>
                <a:lnTo>
                  <a:pt x="2391905" y="74281"/>
                </a:lnTo>
                <a:lnTo>
                  <a:pt x="2382926" y="70433"/>
                </a:lnTo>
                <a:lnTo>
                  <a:pt x="2378437" y="68852"/>
                </a:lnTo>
                <a:lnTo>
                  <a:pt x="2373948" y="67615"/>
                </a:lnTo>
                <a:lnTo>
                  <a:pt x="2355715" y="62393"/>
                </a:lnTo>
                <a:lnTo>
                  <a:pt x="2331069" y="41435"/>
                </a:lnTo>
                <a:lnTo>
                  <a:pt x="2331069" y="32685"/>
                </a:lnTo>
                <a:lnTo>
                  <a:pt x="2357708" y="11544"/>
                </a:lnTo>
                <a:lnTo>
                  <a:pt x="2398821" y="11544"/>
                </a:lnTo>
                <a:lnTo>
                  <a:pt x="2394562" y="8016"/>
                </a:lnTo>
                <a:lnTo>
                  <a:pt x="2381094" y="1603"/>
                </a:lnTo>
                <a:lnTo>
                  <a:pt x="2373352" y="0"/>
                </a:lnTo>
                <a:close/>
              </a:path>
              <a:path w="2412365" h="145415">
                <a:moveTo>
                  <a:pt x="2398821" y="11544"/>
                </a:moveTo>
                <a:lnTo>
                  <a:pt x="2373558" y="11544"/>
                </a:lnTo>
                <a:lnTo>
                  <a:pt x="2381277" y="13857"/>
                </a:lnTo>
                <a:lnTo>
                  <a:pt x="2393554" y="23111"/>
                </a:lnTo>
                <a:lnTo>
                  <a:pt x="2397013" y="29341"/>
                </a:lnTo>
                <a:lnTo>
                  <a:pt x="2397792" y="37174"/>
                </a:lnTo>
                <a:lnTo>
                  <a:pt x="2410229" y="37174"/>
                </a:lnTo>
                <a:lnTo>
                  <a:pt x="2409954" y="30028"/>
                </a:lnTo>
                <a:lnTo>
                  <a:pt x="2407824" y="23660"/>
                </a:lnTo>
                <a:lnTo>
                  <a:pt x="2403839" y="18072"/>
                </a:lnTo>
                <a:lnTo>
                  <a:pt x="2399899" y="12437"/>
                </a:lnTo>
                <a:lnTo>
                  <a:pt x="2398821" y="1154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78697" y="4344736"/>
            <a:ext cx="120938" cy="12093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53286" y="4274843"/>
            <a:ext cx="6739986" cy="31150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78697" y="5227431"/>
            <a:ext cx="120938" cy="12093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49049" y="4974412"/>
            <a:ext cx="7103976" cy="68154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78697" y="6309074"/>
            <a:ext cx="120938" cy="12093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42750" y="6048021"/>
            <a:ext cx="6868798" cy="67020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78697" y="7181299"/>
            <a:ext cx="120938" cy="12093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37711" y="7119504"/>
            <a:ext cx="3328449" cy="25081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88826" y="7837789"/>
            <a:ext cx="4989681" cy="38180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75036" y="8834435"/>
            <a:ext cx="121163" cy="12116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24122" y="8402579"/>
            <a:ext cx="6393189" cy="98334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75036" y="9906205"/>
            <a:ext cx="121163" cy="12116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137511" y="9833444"/>
            <a:ext cx="7091146" cy="3146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492724" cy="1130855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69343" y="1509745"/>
            <a:ext cx="6452715" cy="120014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50023" y="7189192"/>
            <a:ext cx="5953100" cy="302219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1755391" y="950174"/>
            <a:ext cx="2416810" cy="145415"/>
          </a:xfrm>
          <a:custGeom>
            <a:avLst/>
            <a:gdLst/>
            <a:ahLst/>
            <a:cxnLst/>
            <a:rect l="l" t="t" r="r" b="b"/>
            <a:pathLst>
              <a:path w="2416809" h="145415">
                <a:moveTo>
                  <a:pt x="12873" y="1996"/>
                </a:moveTo>
                <a:lnTo>
                  <a:pt x="0" y="1996"/>
                </a:lnTo>
                <a:lnTo>
                  <a:pt x="0" y="142986"/>
                </a:lnTo>
                <a:lnTo>
                  <a:pt x="12873" y="142986"/>
                </a:lnTo>
                <a:lnTo>
                  <a:pt x="12873" y="97205"/>
                </a:lnTo>
                <a:lnTo>
                  <a:pt x="30070" y="77929"/>
                </a:lnTo>
                <a:lnTo>
                  <a:pt x="12873" y="77929"/>
                </a:lnTo>
                <a:lnTo>
                  <a:pt x="12873" y="1996"/>
                </a:lnTo>
                <a:close/>
              </a:path>
              <a:path w="2416809" h="145415">
                <a:moveTo>
                  <a:pt x="46733" y="76139"/>
                </a:moveTo>
                <a:lnTo>
                  <a:pt x="31667" y="76139"/>
                </a:lnTo>
                <a:lnTo>
                  <a:pt x="83919" y="142986"/>
                </a:lnTo>
                <a:lnTo>
                  <a:pt x="99615" y="142986"/>
                </a:lnTo>
                <a:lnTo>
                  <a:pt x="46733" y="76139"/>
                </a:lnTo>
                <a:close/>
              </a:path>
              <a:path w="2416809" h="145415">
                <a:moveTo>
                  <a:pt x="99890" y="1996"/>
                </a:moveTo>
                <a:lnTo>
                  <a:pt x="82955" y="1996"/>
                </a:lnTo>
                <a:lnTo>
                  <a:pt x="14112" y="77929"/>
                </a:lnTo>
                <a:lnTo>
                  <a:pt x="30070" y="77929"/>
                </a:lnTo>
                <a:lnTo>
                  <a:pt x="31667" y="76139"/>
                </a:lnTo>
                <a:lnTo>
                  <a:pt x="46733" y="76139"/>
                </a:lnTo>
                <a:lnTo>
                  <a:pt x="39653" y="67190"/>
                </a:lnTo>
                <a:lnTo>
                  <a:pt x="99890" y="1996"/>
                </a:lnTo>
                <a:close/>
              </a:path>
              <a:path w="2416809" h="145415">
                <a:moveTo>
                  <a:pt x="264135" y="1996"/>
                </a:moveTo>
                <a:lnTo>
                  <a:pt x="182350" y="1996"/>
                </a:lnTo>
                <a:lnTo>
                  <a:pt x="182350" y="142986"/>
                </a:lnTo>
                <a:lnTo>
                  <a:pt x="265512" y="142986"/>
                </a:lnTo>
                <a:lnTo>
                  <a:pt x="265512" y="131420"/>
                </a:lnTo>
                <a:lnTo>
                  <a:pt x="195224" y="131420"/>
                </a:lnTo>
                <a:lnTo>
                  <a:pt x="195224" y="78205"/>
                </a:lnTo>
                <a:lnTo>
                  <a:pt x="259798" y="78205"/>
                </a:lnTo>
                <a:lnTo>
                  <a:pt x="259798" y="66639"/>
                </a:lnTo>
                <a:lnTo>
                  <a:pt x="195224" y="66639"/>
                </a:lnTo>
                <a:lnTo>
                  <a:pt x="195224" y="13561"/>
                </a:lnTo>
                <a:lnTo>
                  <a:pt x="264135" y="13561"/>
                </a:lnTo>
                <a:lnTo>
                  <a:pt x="264135" y="1996"/>
                </a:lnTo>
                <a:close/>
              </a:path>
              <a:path w="2416809" h="145415">
                <a:moveTo>
                  <a:pt x="357265" y="1996"/>
                </a:moveTo>
                <a:lnTo>
                  <a:pt x="342395" y="1996"/>
                </a:lnTo>
                <a:lnTo>
                  <a:pt x="393270" y="81922"/>
                </a:lnTo>
                <a:lnTo>
                  <a:pt x="393270" y="142986"/>
                </a:lnTo>
                <a:lnTo>
                  <a:pt x="406075" y="142986"/>
                </a:lnTo>
                <a:lnTo>
                  <a:pt x="406075" y="81922"/>
                </a:lnTo>
                <a:lnTo>
                  <a:pt x="414357" y="68911"/>
                </a:lnTo>
                <a:lnTo>
                  <a:pt x="399053" y="68911"/>
                </a:lnTo>
                <a:lnTo>
                  <a:pt x="357265" y="1996"/>
                </a:lnTo>
                <a:close/>
              </a:path>
              <a:path w="2416809" h="145415">
                <a:moveTo>
                  <a:pt x="456950" y="1996"/>
                </a:moveTo>
                <a:lnTo>
                  <a:pt x="442080" y="1996"/>
                </a:lnTo>
                <a:lnTo>
                  <a:pt x="400292" y="68911"/>
                </a:lnTo>
                <a:lnTo>
                  <a:pt x="414357" y="68911"/>
                </a:lnTo>
                <a:lnTo>
                  <a:pt x="456950" y="1996"/>
                </a:lnTo>
                <a:close/>
              </a:path>
              <a:path w="2416809" h="145415">
                <a:moveTo>
                  <a:pt x="714090" y="68"/>
                </a:moveTo>
                <a:lnTo>
                  <a:pt x="706563" y="68"/>
                </a:lnTo>
                <a:lnTo>
                  <a:pt x="697932" y="628"/>
                </a:lnTo>
                <a:lnTo>
                  <a:pt x="662744" y="19740"/>
                </a:lnTo>
                <a:lnTo>
                  <a:pt x="646123" y="61807"/>
                </a:lnTo>
                <a:lnTo>
                  <a:pt x="645637" y="72491"/>
                </a:lnTo>
                <a:lnTo>
                  <a:pt x="646123" y="83174"/>
                </a:lnTo>
                <a:lnTo>
                  <a:pt x="662744" y="125259"/>
                </a:lnTo>
                <a:lnTo>
                  <a:pt x="697932" y="144358"/>
                </a:lnTo>
                <a:lnTo>
                  <a:pt x="706563" y="144913"/>
                </a:lnTo>
                <a:lnTo>
                  <a:pt x="714090" y="144913"/>
                </a:lnTo>
                <a:lnTo>
                  <a:pt x="720997" y="143743"/>
                </a:lnTo>
                <a:lnTo>
                  <a:pt x="733572" y="139062"/>
                </a:lnTo>
                <a:lnTo>
                  <a:pt x="739125" y="135803"/>
                </a:lnTo>
                <a:lnTo>
                  <a:pt x="742594" y="132797"/>
                </a:lnTo>
                <a:lnTo>
                  <a:pt x="697659" y="132797"/>
                </a:lnTo>
                <a:lnTo>
                  <a:pt x="689536" y="130502"/>
                </a:lnTo>
                <a:lnTo>
                  <a:pt x="661776" y="98436"/>
                </a:lnTo>
                <a:lnTo>
                  <a:pt x="658098" y="72491"/>
                </a:lnTo>
                <a:lnTo>
                  <a:pt x="658506" y="63128"/>
                </a:lnTo>
                <a:lnTo>
                  <a:pt x="676991" y="23023"/>
                </a:lnTo>
                <a:lnTo>
                  <a:pt x="697659" y="12185"/>
                </a:lnTo>
                <a:lnTo>
                  <a:pt x="742609" y="12185"/>
                </a:lnTo>
                <a:lnTo>
                  <a:pt x="739125" y="9133"/>
                </a:lnTo>
                <a:lnTo>
                  <a:pt x="733572" y="5874"/>
                </a:lnTo>
                <a:lnTo>
                  <a:pt x="720997" y="1239"/>
                </a:lnTo>
                <a:lnTo>
                  <a:pt x="714090" y="68"/>
                </a:lnTo>
                <a:close/>
              </a:path>
              <a:path w="2416809" h="145415">
                <a:moveTo>
                  <a:pt x="762394" y="98926"/>
                </a:moveTo>
                <a:lnTo>
                  <a:pt x="749452" y="98926"/>
                </a:lnTo>
                <a:lnTo>
                  <a:pt x="748488" y="103745"/>
                </a:lnTo>
                <a:lnTo>
                  <a:pt x="746744" y="108220"/>
                </a:lnTo>
                <a:lnTo>
                  <a:pt x="744220" y="112351"/>
                </a:lnTo>
                <a:lnTo>
                  <a:pt x="741741" y="116481"/>
                </a:lnTo>
                <a:lnTo>
                  <a:pt x="738621" y="120084"/>
                </a:lnTo>
                <a:lnTo>
                  <a:pt x="712116" y="132797"/>
                </a:lnTo>
                <a:lnTo>
                  <a:pt x="742594" y="132797"/>
                </a:lnTo>
                <a:lnTo>
                  <a:pt x="748809" y="127450"/>
                </a:lnTo>
                <a:lnTo>
                  <a:pt x="752802" y="122585"/>
                </a:lnTo>
                <a:lnTo>
                  <a:pt x="759090" y="111433"/>
                </a:lnTo>
                <a:lnTo>
                  <a:pt x="761247" y="105398"/>
                </a:lnTo>
                <a:lnTo>
                  <a:pt x="762394" y="98926"/>
                </a:lnTo>
                <a:close/>
              </a:path>
              <a:path w="2416809" h="145415">
                <a:moveTo>
                  <a:pt x="742609" y="12185"/>
                </a:moveTo>
                <a:lnTo>
                  <a:pt x="712116" y="12185"/>
                </a:lnTo>
                <a:lnTo>
                  <a:pt x="717279" y="13034"/>
                </a:lnTo>
                <a:lnTo>
                  <a:pt x="726826" y="16430"/>
                </a:lnTo>
                <a:lnTo>
                  <a:pt x="731094" y="18816"/>
                </a:lnTo>
                <a:lnTo>
                  <a:pt x="738621" y="24966"/>
                </a:lnTo>
                <a:lnTo>
                  <a:pt x="741741" y="28569"/>
                </a:lnTo>
                <a:lnTo>
                  <a:pt x="744220" y="32700"/>
                </a:lnTo>
                <a:lnTo>
                  <a:pt x="746744" y="36784"/>
                </a:lnTo>
                <a:lnTo>
                  <a:pt x="748488" y="41236"/>
                </a:lnTo>
                <a:lnTo>
                  <a:pt x="749452" y="46055"/>
                </a:lnTo>
                <a:lnTo>
                  <a:pt x="762394" y="46055"/>
                </a:lnTo>
                <a:lnTo>
                  <a:pt x="761247" y="39538"/>
                </a:lnTo>
                <a:lnTo>
                  <a:pt x="759090" y="33503"/>
                </a:lnTo>
                <a:lnTo>
                  <a:pt x="755797" y="27726"/>
                </a:lnTo>
                <a:lnTo>
                  <a:pt x="752802" y="22396"/>
                </a:lnTo>
                <a:lnTo>
                  <a:pt x="748809" y="17531"/>
                </a:lnTo>
                <a:lnTo>
                  <a:pt x="743944" y="13355"/>
                </a:lnTo>
                <a:lnTo>
                  <a:pt x="742609" y="12185"/>
                </a:lnTo>
                <a:close/>
              </a:path>
              <a:path w="2416809" h="145415">
                <a:moveTo>
                  <a:pt x="863665" y="1996"/>
                </a:moveTo>
                <a:lnTo>
                  <a:pt x="850792" y="1996"/>
                </a:lnTo>
                <a:lnTo>
                  <a:pt x="850792" y="142986"/>
                </a:lnTo>
                <a:lnTo>
                  <a:pt x="863665" y="142986"/>
                </a:lnTo>
                <a:lnTo>
                  <a:pt x="863665" y="78205"/>
                </a:lnTo>
                <a:lnTo>
                  <a:pt x="956534" y="78205"/>
                </a:lnTo>
                <a:lnTo>
                  <a:pt x="956534" y="66639"/>
                </a:lnTo>
                <a:lnTo>
                  <a:pt x="863665" y="66639"/>
                </a:lnTo>
                <a:lnTo>
                  <a:pt x="863665" y="1996"/>
                </a:lnTo>
                <a:close/>
              </a:path>
              <a:path w="2416809" h="145415">
                <a:moveTo>
                  <a:pt x="956534" y="78205"/>
                </a:moveTo>
                <a:lnTo>
                  <a:pt x="943660" y="78205"/>
                </a:lnTo>
                <a:lnTo>
                  <a:pt x="943660" y="142986"/>
                </a:lnTo>
                <a:lnTo>
                  <a:pt x="956534" y="142986"/>
                </a:lnTo>
                <a:lnTo>
                  <a:pt x="956534" y="78205"/>
                </a:lnTo>
                <a:close/>
              </a:path>
              <a:path w="2416809" h="145415">
                <a:moveTo>
                  <a:pt x="956534" y="1996"/>
                </a:moveTo>
                <a:lnTo>
                  <a:pt x="943660" y="1996"/>
                </a:lnTo>
                <a:lnTo>
                  <a:pt x="943660" y="66639"/>
                </a:lnTo>
                <a:lnTo>
                  <a:pt x="956534" y="66639"/>
                </a:lnTo>
                <a:lnTo>
                  <a:pt x="956534" y="1996"/>
                </a:lnTo>
                <a:close/>
              </a:path>
              <a:path w="2416809" h="145415">
                <a:moveTo>
                  <a:pt x="1103843" y="1996"/>
                </a:moveTo>
                <a:lnTo>
                  <a:pt x="1090075" y="1996"/>
                </a:lnTo>
                <a:lnTo>
                  <a:pt x="1038787" y="142986"/>
                </a:lnTo>
                <a:lnTo>
                  <a:pt x="1052280" y="142986"/>
                </a:lnTo>
                <a:lnTo>
                  <a:pt x="1067388" y="100510"/>
                </a:lnTo>
                <a:lnTo>
                  <a:pt x="1061987" y="100510"/>
                </a:lnTo>
                <a:lnTo>
                  <a:pt x="1061987" y="88944"/>
                </a:lnTo>
                <a:lnTo>
                  <a:pt x="1071502" y="88944"/>
                </a:lnTo>
                <a:lnTo>
                  <a:pt x="1096477" y="18725"/>
                </a:lnTo>
                <a:lnTo>
                  <a:pt x="1109929" y="18725"/>
                </a:lnTo>
                <a:lnTo>
                  <a:pt x="1103843" y="1996"/>
                </a:lnTo>
                <a:close/>
              </a:path>
              <a:path w="2416809" h="145415">
                <a:moveTo>
                  <a:pt x="1109929" y="18725"/>
                </a:moveTo>
                <a:lnTo>
                  <a:pt x="1097441" y="18725"/>
                </a:lnTo>
                <a:lnTo>
                  <a:pt x="1141638" y="142986"/>
                </a:lnTo>
                <a:lnTo>
                  <a:pt x="1155131" y="142986"/>
                </a:lnTo>
                <a:lnTo>
                  <a:pt x="1139680" y="100510"/>
                </a:lnTo>
                <a:lnTo>
                  <a:pt x="1131931" y="100510"/>
                </a:lnTo>
                <a:lnTo>
                  <a:pt x="1131931" y="88944"/>
                </a:lnTo>
                <a:lnTo>
                  <a:pt x="1135473" y="88944"/>
                </a:lnTo>
                <a:lnTo>
                  <a:pt x="1109929" y="18725"/>
                </a:lnTo>
                <a:close/>
              </a:path>
              <a:path w="2416809" h="145415">
                <a:moveTo>
                  <a:pt x="1071502" y="88944"/>
                </a:moveTo>
                <a:lnTo>
                  <a:pt x="1061987" y="88944"/>
                </a:lnTo>
                <a:lnTo>
                  <a:pt x="1061987" y="100510"/>
                </a:lnTo>
                <a:lnTo>
                  <a:pt x="1067388" y="100510"/>
                </a:lnTo>
                <a:lnTo>
                  <a:pt x="1071502" y="88944"/>
                </a:lnTo>
                <a:close/>
              </a:path>
              <a:path w="2416809" h="145415">
                <a:moveTo>
                  <a:pt x="1122417" y="88944"/>
                </a:moveTo>
                <a:lnTo>
                  <a:pt x="1071502" y="88944"/>
                </a:lnTo>
                <a:lnTo>
                  <a:pt x="1067388" y="100510"/>
                </a:lnTo>
                <a:lnTo>
                  <a:pt x="1126530" y="100510"/>
                </a:lnTo>
                <a:lnTo>
                  <a:pt x="1122417" y="88944"/>
                </a:lnTo>
                <a:close/>
              </a:path>
              <a:path w="2416809" h="145415">
                <a:moveTo>
                  <a:pt x="1135473" y="88944"/>
                </a:moveTo>
                <a:lnTo>
                  <a:pt x="1131931" y="88944"/>
                </a:lnTo>
                <a:lnTo>
                  <a:pt x="1131931" y="100510"/>
                </a:lnTo>
                <a:lnTo>
                  <a:pt x="1139680" y="100510"/>
                </a:lnTo>
                <a:lnTo>
                  <a:pt x="1135473" y="88944"/>
                </a:lnTo>
                <a:close/>
              </a:path>
              <a:path w="2416809" h="145415">
                <a:moveTo>
                  <a:pt x="1250327" y="1996"/>
                </a:moveTo>
                <a:lnTo>
                  <a:pt x="1237453" y="1996"/>
                </a:lnTo>
                <a:lnTo>
                  <a:pt x="1237453" y="142986"/>
                </a:lnTo>
                <a:lnTo>
                  <a:pt x="1317517" y="142986"/>
                </a:lnTo>
                <a:lnTo>
                  <a:pt x="1317517" y="131420"/>
                </a:lnTo>
                <a:lnTo>
                  <a:pt x="1250327" y="131420"/>
                </a:lnTo>
                <a:lnTo>
                  <a:pt x="1250327" y="1996"/>
                </a:lnTo>
                <a:close/>
              </a:path>
              <a:path w="2416809" h="145415">
                <a:moveTo>
                  <a:pt x="1417532" y="1996"/>
                </a:moveTo>
                <a:lnTo>
                  <a:pt x="1404658" y="1996"/>
                </a:lnTo>
                <a:lnTo>
                  <a:pt x="1404658" y="142986"/>
                </a:lnTo>
                <a:lnTo>
                  <a:pt x="1484722" y="142986"/>
                </a:lnTo>
                <a:lnTo>
                  <a:pt x="1484722" y="131420"/>
                </a:lnTo>
                <a:lnTo>
                  <a:pt x="1417532" y="131420"/>
                </a:lnTo>
                <a:lnTo>
                  <a:pt x="1417532" y="1996"/>
                </a:lnTo>
                <a:close/>
              </a:path>
              <a:path w="2416809" h="145415">
                <a:moveTo>
                  <a:pt x="1653648" y="1996"/>
                </a:moveTo>
                <a:lnTo>
                  <a:pt x="1571863" y="1996"/>
                </a:lnTo>
                <a:lnTo>
                  <a:pt x="1571863" y="142986"/>
                </a:lnTo>
                <a:lnTo>
                  <a:pt x="1655025" y="142986"/>
                </a:lnTo>
                <a:lnTo>
                  <a:pt x="1655025" y="131420"/>
                </a:lnTo>
                <a:lnTo>
                  <a:pt x="1584737" y="131420"/>
                </a:lnTo>
                <a:lnTo>
                  <a:pt x="1584737" y="78205"/>
                </a:lnTo>
                <a:lnTo>
                  <a:pt x="1649311" y="78205"/>
                </a:lnTo>
                <a:lnTo>
                  <a:pt x="1649311" y="66639"/>
                </a:lnTo>
                <a:lnTo>
                  <a:pt x="1584737" y="66639"/>
                </a:lnTo>
                <a:lnTo>
                  <a:pt x="1584737" y="13561"/>
                </a:lnTo>
                <a:lnTo>
                  <a:pt x="1653648" y="13561"/>
                </a:lnTo>
                <a:lnTo>
                  <a:pt x="1653648" y="1996"/>
                </a:lnTo>
                <a:close/>
              </a:path>
              <a:path w="2416809" h="145415">
                <a:moveTo>
                  <a:pt x="1757587" y="1996"/>
                </a:moveTo>
                <a:lnTo>
                  <a:pt x="1745127" y="1996"/>
                </a:lnTo>
                <a:lnTo>
                  <a:pt x="1745127" y="142986"/>
                </a:lnTo>
                <a:lnTo>
                  <a:pt x="1758000" y="142986"/>
                </a:lnTo>
                <a:lnTo>
                  <a:pt x="1758000" y="24921"/>
                </a:lnTo>
                <a:lnTo>
                  <a:pt x="1773796" y="24921"/>
                </a:lnTo>
                <a:lnTo>
                  <a:pt x="1757587" y="1996"/>
                </a:lnTo>
                <a:close/>
              </a:path>
              <a:path w="2416809" h="145415">
                <a:moveTo>
                  <a:pt x="1773796" y="24921"/>
                </a:moveTo>
                <a:lnTo>
                  <a:pt x="1759102" y="24921"/>
                </a:lnTo>
                <a:lnTo>
                  <a:pt x="1842401" y="142986"/>
                </a:lnTo>
                <a:lnTo>
                  <a:pt x="1854931" y="142986"/>
                </a:lnTo>
                <a:lnTo>
                  <a:pt x="1854931" y="120199"/>
                </a:lnTo>
                <a:lnTo>
                  <a:pt x="1841162" y="120199"/>
                </a:lnTo>
                <a:lnTo>
                  <a:pt x="1773796" y="24921"/>
                </a:lnTo>
                <a:close/>
              </a:path>
              <a:path w="2416809" h="145415">
                <a:moveTo>
                  <a:pt x="1854931" y="1996"/>
                </a:moveTo>
                <a:lnTo>
                  <a:pt x="1842264" y="1996"/>
                </a:lnTo>
                <a:lnTo>
                  <a:pt x="1842264" y="120199"/>
                </a:lnTo>
                <a:lnTo>
                  <a:pt x="1854931" y="120199"/>
                </a:lnTo>
                <a:lnTo>
                  <a:pt x="1854931" y="1996"/>
                </a:lnTo>
                <a:close/>
              </a:path>
              <a:path w="2416809" h="145415">
                <a:moveTo>
                  <a:pt x="2012532" y="68"/>
                </a:moveTo>
                <a:lnTo>
                  <a:pt x="1995872" y="68"/>
                </a:lnTo>
                <a:lnTo>
                  <a:pt x="1987703" y="1766"/>
                </a:lnTo>
                <a:lnTo>
                  <a:pt x="1953964" y="30153"/>
                </a:lnTo>
                <a:lnTo>
                  <a:pt x="1944240" y="72491"/>
                </a:lnTo>
                <a:lnTo>
                  <a:pt x="1944718" y="83149"/>
                </a:lnTo>
                <a:lnTo>
                  <a:pt x="1961124" y="125259"/>
                </a:lnTo>
                <a:lnTo>
                  <a:pt x="1996780" y="144358"/>
                </a:lnTo>
                <a:lnTo>
                  <a:pt x="2005717" y="144913"/>
                </a:lnTo>
                <a:lnTo>
                  <a:pt x="2013741" y="144466"/>
                </a:lnTo>
                <a:lnTo>
                  <a:pt x="2042143" y="132797"/>
                </a:lnTo>
                <a:lnTo>
                  <a:pt x="2005717" y="132797"/>
                </a:lnTo>
                <a:lnTo>
                  <a:pt x="1998790" y="132350"/>
                </a:lnTo>
                <a:lnTo>
                  <a:pt x="1966494" y="111271"/>
                </a:lnTo>
                <a:lnTo>
                  <a:pt x="1956701" y="72491"/>
                </a:lnTo>
                <a:lnTo>
                  <a:pt x="1957092" y="63335"/>
                </a:lnTo>
                <a:lnTo>
                  <a:pt x="1975022" y="23320"/>
                </a:lnTo>
                <a:lnTo>
                  <a:pt x="2004822" y="12185"/>
                </a:lnTo>
                <a:lnTo>
                  <a:pt x="2041087" y="12185"/>
                </a:lnTo>
                <a:lnTo>
                  <a:pt x="2038027" y="9500"/>
                </a:lnTo>
                <a:lnTo>
                  <a:pt x="2032382" y="6149"/>
                </a:lnTo>
                <a:lnTo>
                  <a:pt x="2019577" y="1285"/>
                </a:lnTo>
                <a:lnTo>
                  <a:pt x="2012532" y="68"/>
                </a:lnTo>
                <a:close/>
              </a:path>
              <a:path w="2416809" h="145415">
                <a:moveTo>
                  <a:pt x="2062306" y="84951"/>
                </a:moveTo>
                <a:lnTo>
                  <a:pt x="2049776" y="84951"/>
                </a:lnTo>
                <a:lnTo>
                  <a:pt x="2053907" y="86259"/>
                </a:lnTo>
                <a:lnTo>
                  <a:pt x="2049723" y="86259"/>
                </a:lnTo>
                <a:lnTo>
                  <a:pt x="2035365" y="123159"/>
                </a:lnTo>
                <a:lnTo>
                  <a:pt x="2014391" y="132797"/>
                </a:lnTo>
                <a:lnTo>
                  <a:pt x="2042143" y="132797"/>
                </a:lnTo>
                <a:lnTo>
                  <a:pt x="2061849" y="94972"/>
                </a:lnTo>
                <a:lnTo>
                  <a:pt x="2062306" y="86259"/>
                </a:lnTo>
                <a:lnTo>
                  <a:pt x="2053907" y="86259"/>
                </a:lnTo>
                <a:lnTo>
                  <a:pt x="2049776" y="84951"/>
                </a:lnTo>
                <a:lnTo>
                  <a:pt x="2062306" y="84951"/>
                </a:lnTo>
                <a:close/>
              </a:path>
              <a:path w="2416809" h="145415">
                <a:moveTo>
                  <a:pt x="2062306" y="74694"/>
                </a:moveTo>
                <a:lnTo>
                  <a:pt x="2008746" y="74694"/>
                </a:lnTo>
                <a:lnTo>
                  <a:pt x="2008746" y="86259"/>
                </a:lnTo>
                <a:lnTo>
                  <a:pt x="2049723" y="86259"/>
                </a:lnTo>
                <a:lnTo>
                  <a:pt x="2049776" y="84951"/>
                </a:lnTo>
                <a:lnTo>
                  <a:pt x="2062306" y="84951"/>
                </a:lnTo>
                <a:lnTo>
                  <a:pt x="2062306" y="74694"/>
                </a:lnTo>
                <a:close/>
              </a:path>
              <a:path w="2416809" h="145415">
                <a:moveTo>
                  <a:pt x="2041087" y="12185"/>
                </a:moveTo>
                <a:lnTo>
                  <a:pt x="2010651" y="12185"/>
                </a:lnTo>
                <a:lnTo>
                  <a:pt x="2015928" y="13057"/>
                </a:lnTo>
                <a:lnTo>
                  <a:pt x="2025429" y="16545"/>
                </a:lnTo>
                <a:lnTo>
                  <a:pt x="2029628" y="18977"/>
                </a:lnTo>
                <a:lnTo>
                  <a:pt x="2033254" y="22098"/>
                </a:lnTo>
                <a:lnTo>
                  <a:pt x="2036925" y="25173"/>
                </a:lnTo>
                <a:lnTo>
                  <a:pt x="2040000" y="28776"/>
                </a:lnTo>
                <a:lnTo>
                  <a:pt x="2044957" y="36991"/>
                </a:lnTo>
                <a:lnTo>
                  <a:pt x="2046839" y="41374"/>
                </a:lnTo>
                <a:lnTo>
                  <a:pt x="2048124" y="46055"/>
                </a:lnTo>
                <a:lnTo>
                  <a:pt x="2061342" y="46055"/>
                </a:lnTo>
                <a:lnTo>
                  <a:pt x="2060240" y="39814"/>
                </a:lnTo>
                <a:lnTo>
                  <a:pt x="2058106" y="33939"/>
                </a:lnTo>
                <a:lnTo>
                  <a:pt x="2054939" y="28432"/>
                </a:lnTo>
                <a:lnTo>
                  <a:pt x="2051819" y="22878"/>
                </a:lnTo>
                <a:lnTo>
                  <a:pt x="2047803" y="17990"/>
                </a:lnTo>
                <a:lnTo>
                  <a:pt x="2042892" y="13768"/>
                </a:lnTo>
                <a:lnTo>
                  <a:pt x="2041087" y="12185"/>
                </a:lnTo>
                <a:close/>
              </a:path>
              <a:path w="2416809" h="145415">
                <a:moveTo>
                  <a:pt x="2234209" y="1996"/>
                </a:moveTo>
                <a:lnTo>
                  <a:pt x="2152424" y="1996"/>
                </a:lnTo>
                <a:lnTo>
                  <a:pt x="2152424" y="142986"/>
                </a:lnTo>
                <a:lnTo>
                  <a:pt x="2235586" y="142986"/>
                </a:lnTo>
                <a:lnTo>
                  <a:pt x="2235586" y="131420"/>
                </a:lnTo>
                <a:lnTo>
                  <a:pt x="2165297" y="131420"/>
                </a:lnTo>
                <a:lnTo>
                  <a:pt x="2165297" y="78205"/>
                </a:lnTo>
                <a:lnTo>
                  <a:pt x="2229872" y="78205"/>
                </a:lnTo>
                <a:lnTo>
                  <a:pt x="2229872" y="66639"/>
                </a:lnTo>
                <a:lnTo>
                  <a:pt x="2165297" y="66639"/>
                </a:lnTo>
                <a:lnTo>
                  <a:pt x="2165297" y="13561"/>
                </a:lnTo>
                <a:lnTo>
                  <a:pt x="2234209" y="13561"/>
                </a:lnTo>
                <a:lnTo>
                  <a:pt x="2234209" y="1996"/>
                </a:lnTo>
                <a:close/>
              </a:path>
              <a:path w="2416809" h="145415">
                <a:moveTo>
                  <a:pt x="2332503" y="107738"/>
                </a:moveTo>
                <a:lnTo>
                  <a:pt x="2319285" y="107738"/>
                </a:lnTo>
                <a:lnTo>
                  <a:pt x="2319790" y="115173"/>
                </a:lnTo>
                <a:lnTo>
                  <a:pt x="2348298" y="142723"/>
                </a:lnTo>
                <a:lnTo>
                  <a:pt x="2367750" y="145395"/>
                </a:lnTo>
                <a:lnTo>
                  <a:pt x="2375121" y="145068"/>
                </a:lnTo>
                <a:lnTo>
                  <a:pt x="2404803" y="133623"/>
                </a:lnTo>
                <a:lnTo>
                  <a:pt x="2361416" y="133623"/>
                </a:lnTo>
                <a:lnTo>
                  <a:pt x="2355680" y="132636"/>
                </a:lnTo>
                <a:lnTo>
                  <a:pt x="2345399" y="128643"/>
                </a:lnTo>
                <a:lnTo>
                  <a:pt x="2341223" y="125706"/>
                </a:lnTo>
                <a:lnTo>
                  <a:pt x="2334797" y="117996"/>
                </a:lnTo>
                <a:lnTo>
                  <a:pt x="2332962" y="113292"/>
                </a:lnTo>
                <a:lnTo>
                  <a:pt x="2332503" y="107738"/>
                </a:lnTo>
                <a:close/>
              </a:path>
              <a:path w="2416809" h="145415">
                <a:moveTo>
                  <a:pt x="2377755" y="0"/>
                </a:moveTo>
                <a:lnTo>
                  <a:pt x="2360315" y="0"/>
                </a:lnTo>
                <a:lnTo>
                  <a:pt x="2352490" y="1629"/>
                </a:lnTo>
                <a:lnTo>
                  <a:pt x="2338584" y="8100"/>
                </a:lnTo>
                <a:lnTo>
                  <a:pt x="2333076" y="12598"/>
                </a:lnTo>
                <a:lnTo>
                  <a:pt x="2324953" y="24117"/>
                </a:lnTo>
                <a:lnTo>
                  <a:pt x="2322934" y="30772"/>
                </a:lnTo>
                <a:lnTo>
                  <a:pt x="2322934" y="47386"/>
                </a:lnTo>
                <a:lnTo>
                  <a:pt x="2357837" y="74350"/>
                </a:lnTo>
                <a:lnTo>
                  <a:pt x="2380532" y="81004"/>
                </a:lnTo>
                <a:lnTo>
                  <a:pt x="2385649" y="82955"/>
                </a:lnTo>
                <a:lnTo>
                  <a:pt x="2394507" y="87361"/>
                </a:lnTo>
                <a:lnTo>
                  <a:pt x="2397972" y="90092"/>
                </a:lnTo>
                <a:lnTo>
                  <a:pt x="2400450" y="93350"/>
                </a:lnTo>
                <a:lnTo>
                  <a:pt x="2402929" y="96563"/>
                </a:lnTo>
                <a:lnTo>
                  <a:pt x="2404168" y="100556"/>
                </a:lnTo>
                <a:lnTo>
                  <a:pt x="2404168" y="110974"/>
                </a:lnTo>
                <a:lnTo>
                  <a:pt x="2374772" y="133623"/>
                </a:lnTo>
                <a:lnTo>
                  <a:pt x="2404803" y="133623"/>
                </a:lnTo>
                <a:lnTo>
                  <a:pt x="2406876" y="131856"/>
                </a:lnTo>
                <a:lnTo>
                  <a:pt x="2414678" y="119832"/>
                </a:lnTo>
                <a:lnTo>
                  <a:pt x="2416562" y="113292"/>
                </a:lnTo>
                <a:lnTo>
                  <a:pt x="2416628" y="99661"/>
                </a:lnTo>
                <a:lnTo>
                  <a:pt x="2415481" y="94635"/>
                </a:lnTo>
                <a:lnTo>
                  <a:pt x="2413186" y="90459"/>
                </a:lnTo>
                <a:lnTo>
                  <a:pt x="2410938" y="86236"/>
                </a:lnTo>
                <a:lnTo>
                  <a:pt x="2407931" y="82680"/>
                </a:lnTo>
                <a:lnTo>
                  <a:pt x="2404168" y="79788"/>
                </a:lnTo>
                <a:lnTo>
                  <a:pt x="2400450" y="76851"/>
                </a:lnTo>
                <a:lnTo>
                  <a:pt x="2396343" y="74418"/>
                </a:lnTo>
                <a:lnTo>
                  <a:pt x="2387347" y="70563"/>
                </a:lnTo>
                <a:lnTo>
                  <a:pt x="2382850" y="68980"/>
                </a:lnTo>
                <a:lnTo>
                  <a:pt x="2378352" y="67741"/>
                </a:lnTo>
                <a:lnTo>
                  <a:pt x="2360086" y="62509"/>
                </a:lnTo>
                <a:lnTo>
                  <a:pt x="2335394" y="41512"/>
                </a:lnTo>
                <a:lnTo>
                  <a:pt x="2335394" y="32746"/>
                </a:lnTo>
                <a:lnTo>
                  <a:pt x="2362082" y="11565"/>
                </a:lnTo>
                <a:lnTo>
                  <a:pt x="2403271" y="11565"/>
                </a:lnTo>
                <a:lnTo>
                  <a:pt x="2399005" y="8031"/>
                </a:lnTo>
                <a:lnTo>
                  <a:pt x="2385512" y="1606"/>
                </a:lnTo>
                <a:lnTo>
                  <a:pt x="2377755" y="0"/>
                </a:lnTo>
                <a:close/>
              </a:path>
              <a:path w="2416809" h="145415">
                <a:moveTo>
                  <a:pt x="2403271" y="11565"/>
                </a:moveTo>
                <a:lnTo>
                  <a:pt x="2377962" y="11565"/>
                </a:lnTo>
                <a:lnTo>
                  <a:pt x="2385695" y="13883"/>
                </a:lnTo>
                <a:lnTo>
                  <a:pt x="2397995" y="23154"/>
                </a:lnTo>
                <a:lnTo>
                  <a:pt x="2401460" y="29395"/>
                </a:lnTo>
                <a:lnTo>
                  <a:pt x="2402240" y="37243"/>
                </a:lnTo>
                <a:lnTo>
                  <a:pt x="2414701" y="37243"/>
                </a:lnTo>
                <a:lnTo>
                  <a:pt x="2414426" y="30084"/>
                </a:lnTo>
                <a:lnTo>
                  <a:pt x="2412291" y="23704"/>
                </a:lnTo>
                <a:lnTo>
                  <a:pt x="2408298" y="18105"/>
                </a:lnTo>
                <a:lnTo>
                  <a:pt x="2404351" y="12460"/>
                </a:lnTo>
                <a:lnTo>
                  <a:pt x="2403271" y="1156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6666" y="8073650"/>
            <a:ext cx="121163" cy="12116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91029" y="7820173"/>
            <a:ext cx="7070228" cy="61660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6666" y="9140184"/>
            <a:ext cx="121163" cy="12116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86095" y="8896805"/>
            <a:ext cx="6255790" cy="67214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6666" y="10206718"/>
            <a:ext cx="121163" cy="12116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98949" y="9953357"/>
            <a:ext cx="6618329" cy="61637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66179" y="3651229"/>
            <a:ext cx="6548693" cy="37739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42341" y="4535688"/>
            <a:ext cx="121163" cy="12116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207145" y="4282326"/>
            <a:ext cx="6042578" cy="31197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42341" y="5602222"/>
            <a:ext cx="121163" cy="12116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94295" y="5348860"/>
            <a:ext cx="3893999" cy="24989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42341" y="6668757"/>
            <a:ext cx="121163" cy="12116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217816" y="6415395"/>
            <a:ext cx="6124702" cy="311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258550"/>
            <a:chOff x="0" y="0"/>
            <a:chExt cx="20104100" cy="112585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25829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20104100" cy="11258550"/>
            </a:xfrm>
            <a:custGeom>
              <a:avLst/>
              <a:gdLst/>
              <a:ahLst/>
              <a:cxnLst/>
              <a:rect l="l" t="t" r="r" b="b"/>
              <a:pathLst>
                <a:path w="20104100" h="11258550">
                  <a:moveTo>
                    <a:pt x="20104099" y="0"/>
                  </a:moveTo>
                  <a:lnTo>
                    <a:pt x="0" y="0"/>
                  </a:lnTo>
                  <a:lnTo>
                    <a:pt x="0" y="11258295"/>
                  </a:lnTo>
                  <a:lnTo>
                    <a:pt x="20104099" y="11258295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200" y="1810991"/>
              <a:ext cx="7724543" cy="4011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4890" y="1252371"/>
              <a:ext cx="3216146" cy="1447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248" y="3168406"/>
              <a:ext cx="3940403" cy="394040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9980" y="3168406"/>
              <a:ext cx="3940403" cy="394040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5712" y="7402238"/>
              <a:ext cx="2517695" cy="28867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4379" y="7390038"/>
              <a:ext cx="2513138" cy="30087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8111" y="7406076"/>
              <a:ext cx="3024490" cy="3596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76919" y="7390038"/>
              <a:ext cx="2600830" cy="37571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0508" y="7928760"/>
              <a:ext cx="3836356" cy="14701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4250" y="7928760"/>
              <a:ext cx="3921056" cy="185753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3002" y="7933671"/>
              <a:ext cx="3631246" cy="146885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26735" y="7935956"/>
              <a:ext cx="4010396" cy="146291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73712" y="3168406"/>
              <a:ext cx="3940403" cy="394040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57456" y="3168406"/>
              <a:ext cx="3940403" cy="3940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705" y="1929776"/>
            <a:ext cx="7622627" cy="12001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0023" y="0"/>
            <a:ext cx="9684076" cy="113085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6249" y="1257120"/>
            <a:ext cx="2902065" cy="14539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7178" y="4477255"/>
            <a:ext cx="5977037" cy="82910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7697" y="3846307"/>
            <a:ext cx="5455896" cy="31816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0753" y="7183027"/>
            <a:ext cx="6624388" cy="120897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4655" y="6513524"/>
            <a:ext cx="6044472" cy="3287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2024-12-13T04:44:11Z</dcterms:created>
  <dcterms:modified xsi:type="dcterms:W3CDTF">2024-12-13T04:44:11Z</dcterms:modified>
</cp:coreProperties>
</file>